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088" r:id="rId2"/>
    <p:sldId id="258" r:id="rId3"/>
    <p:sldId id="256" r:id="rId4"/>
    <p:sldId id="257" r:id="rId5"/>
    <p:sldId id="274" r:id="rId6"/>
    <p:sldId id="309" r:id="rId7"/>
    <p:sldId id="272" r:id="rId8"/>
    <p:sldId id="289" r:id="rId9"/>
    <p:sldId id="265" r:id="rId10"/>
    <p:sldId id="310" r:id="rId11"/>
    <p:sldId id="311" r:id="rId12"/>
    <p:sldId id="312" r:id="rId13"/>
    <p:sldId id="314" r:id="rId14"/>
    <p:sldId id="288" r:id="rId15"/>
    <p:sldId id="262" r:id="rId16"/>
    <p:sldId id="315" r:id="rId17"/>
    <p:sldId id="261" r:id="rId18"/>
    <p:sldId id="267" r:id="rId19"/>
    <p:sldId id="28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6A"/>
    <a:srgbClr val="95886F"/>
    <a:srgbClr val="7B91A1"/>
    <a:srgbClr val="E6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96" y="96"/>
      </p:cViewPr>
      <p:guideLst>
        <p:guide orient="horz" pos="217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F3E2-44E7-4CD6-8B05-54F840EA2048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2CA35-3062-407C-A83C-49F792045B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2CA35-3062-407C-A83C-49F792045B1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Albertus MT Lt" pitchFamily="2" charset="0"/>
                <a:ea typeface="Albertus MT Lt" pitchFamily="2" charset="0"/>
                <a:cs typeface="Albertus MT Lt" pitchFamily="2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3C4F-A2F8-4751-B828-D79BBA9D5D97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23DCD-4C79-4B52-A674-233DC12F41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A9D00B-3067-46F3-BF20-39F23065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220" b="52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D5585E-5F0F-43C9-AA95-259B4954F461}"/>
              </a:ext>
            </a:extLst>
          </p:cNvPr>
          <p:cNvSpPr/>
          <p:nvPr/>
        </p:nvSpPr>
        <p:spPr>
          <a:xfrm>
            <a:off x="1753419" y="1810195"/>
            <a:ext cx="3454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1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作品：</a:t>
            </a:r>
            <a:r>
              <a:rPr lang="en-US" altLang="zh-CN" sz="3200" b="1" kern="1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Quantime</a:t>
            </a:r>
            <a:endParaRPr lang="zh-CN" altLang="en-US" sz="3200" b="1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625402-67BB-4F3E-9A85-C370C5115299}"/>
              </a:ext>
            </a:extLst>
          </p:cNvPr>
          <p:cNvSpPr/>
          <p:nvPr/>
        </p:nvSpPr>
        <p:spPr>
          <a:xfrm>
            <a:off x="5775576" y="1708291"/>
            <a:ext cx="4663005" cy="3764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团队成员：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ts val="30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黄余飞（浙江大学）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王青蕊（浙江大学）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汪奕晨（浙江大学）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zh-CN" altLang="en-US" sz="2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徐瑞柏（</a:t>
            </a:r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浙江大学）</a:t>
            </a:r>
            <a:endParaRPr lang="en-US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1EF59D-BC3F-F64E-933A-3F9525ECB5F6}"/>
              </a:ext>
            </a:extLst>
          </p:cNvPr>
          <p:cNvSpPr/>
          <p:nvPr/>
        </p:nvSpPr>
        <p:spPr>
          <a:xfrm>
            <a:off x="366448" y="254838"/>
            <a:ext cx="466300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24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答辩序号：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33215-25EB-48D9-9AF9-A7855B208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5" y="2811449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64360" y="599440"/>
            <a:ext cx="9577705" cy="5759450"/>
            <a:chOff x="2869" y="1204"/>
            <a:chExt cx="15083" cy="9070"/>
          </a:xfrm>
        </p:grpSpPr>
        <p:pic>
          <p:nvPicPr>
            <p:cNvPr id="38" name="图片 37" descr="p3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9" y="1204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p5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" y="1204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p4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4" y="1204"/>
              <a:ext cx="6434" cy="9071"/>
            </a:xfrm>
            <a:prstGeom prst="rect">
              <a:avLst/>
            </a:prstGeom>
          </p:spPr>
        </p:pic>
      </p:grpSp>
      <p:sp>
        <p:nvSpPr>
          <p:cNvPr id="60" name="文本框 5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5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3066415" y="599440"/>
            <a:ext cx="6817995" cy="5759450"/>
            <a:chOff x="4829" y="1555"/>
            <a:chExt cx="10737" cy="9070"/>
          </a:xfrm>
        </p:grpSpPr>
        <p:pic>
          <p:nvPicPr>
            <p:cNvPr id="60" name="图片 59" descr="p6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" y="1555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p7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" y="1555"/>
              <a:ext cx="6435" cy="9071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1" name="直接连接符 60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5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1889125" y="869950"/>
            <a:ext cx="9625965" cy="5759450"/>
            <a:chOff x="2991" y="1370"/>
            <a:chExt cx="15159" cy="9070"/>
          </a:xfrm>
        </p:grpSpPr>
        <p:pic>
          <p:nvPicPr>
            <p:cNvPr id="38" name="图片 37" descr="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1" y="1370"/>
              <a:ext cx="6435" cy="9071"/>
            </a:xfrm>
            <a:prstGeom prst="rect">
              <a:avLst/>
            </a:prstGeom>
          </p:spPr>
        </p:pic>
        <p:pic>
          <p:nvPicPr>
            <p:cNvPr id="61" name="图片 60" descr="9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6" y="1370"/>
              <a:ext cx="6434" cy="9071"/>
            </a:xfrm>
            <a:prstGeom prst="rect">
              <a:avLst/>
            </a:prstGeom>
          </p:spPr>
        </p:pic>
        <p:pic>
          <p:nvPicPr>
            <p:cNvPr id="63" name="图片 62" descr="10-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4" y="1370"/>
              <a:ext cx="6434" cy="9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5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889760" y="869950"/>
            <a:ext cx="9634220" cy="5759450"/>
            <a:chOff x="2976" y="1370"/>
            <a:chExt cx="15172" cy="9070"/>
          </a:xfrm>
        </p:grpSpPr>
        <p:pic>
          <p:nvPicPr>
            <p:cNvPr id="60" name="图片 59" descr="1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" y="1370"/>
              <a:ext cx="6435" cy="9071"/>
            </a:xfrm>
            <a:prstGeom prst="rect">
              <a:avLst/>
            </a:prstGeom>
          </p:spPr>
        </p:pic>
        <p:pic>
          <p:nvPicPr>
            <p:cNvPr id="62" name="图片 61" descr="1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0" y="1370"/>
              <a:ext cx="6434" cy="9071"/>
            </a:xfrm>
            <a:prstGeom prst="rect">
              <a:avLst/>
            </a:prstGeom>
          </p:spPr>
        </p:pic>
        <p:pic>
          <p:nvPicPr>
            <p:cNvPr id="65" name="图片 64" descr="13-01"/>
            <p:cNvPicPr>
              <a:picLocks noChangeAspect="1"/>
            </p:cNvPicPr>
            <p:nvPr/>
          </p:nvPicPr>
          <p:blipFill>
            <a:blip r:embed="rId5"/>
            <a:srcRect l="7778"/>
            <a:stretch>
              <a:fillRect/>
            </a:stretch>
          </p:blipFill>
          <p:spPr>
            <a:xfrm>
              <a:off x="12214" y="1370"/>
              <a:ext cx="5934" cy="9071"/>
            </a:xfrm>
            <a:prstGeom prst="rect">
              <a:avLst/>
            </a:prstGeom>
          </p:spPr>
        </p:pic>
      </p:grpSp>
      <p:sp>
        <p:nvSpPr>
          <p:cNvPr id="64" name="TextBox 47"/>
          <p:cNvSpPr txBox="1"/>
          <p:nvPr/>
        </p:nvSpPr>
        <p:spPr>
          <a:xfrm flipH="1">
            <a:off x="10541273" y="5499429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95886F"/>
                </a:solidFill>
                <a:latin typeface="Open Sans"/>
                <a:cs typeface="Lato Regular"/>
              </a:rPr>
              <a:t>滑动切换时间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cxnSp>
        <p:nvCxnSpPr>
          <p:cNvPr id="66" name="Straight Connector 45"/>
          <p:cNvCxnSpPr/>
          <p:nvPr/>
        </p:nvCxnSpPr>
        <p:spPr>
          <a:xfrm>
            <a:off x="9742847" y="5700973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5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000"/>
                            </p:stCondLst>
                            <p:childTnLst>
                              <p:par>
                                <p:cTn id="3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5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文本框 246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UI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设计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3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93" name="直接连接符 92"/>
            <p:cNvCxnSpPr>
              <a:stCxn id="36" idx="2"/>
              <a:endCxn id="72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50" idx="2"/>
              <a:endCxn id="72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97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95" name="直接连接符 19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MH_Other_6"/>
          <p:cNvCxnSpPr/>
          <p:nvPr>
            <p:custDataLst>
              <p:tags r:id="rId1"/>
            </p:custDataLst>
          </p:nvPr>
        </p:nvCxnSpPr>
        <p:spPr>
          <a:xfrm>
            <a:off x="5971657" y="2803634"/>
            <a:ext cx="601086" cy="2178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MH_Other_7"/>
          <p:cNvCxnSpPr/>
          <p:nvPr>
            <p:custDataLst>
              <p:tags r:id="rId2"/>
            </p:custDataLst>
          </p:nvPr>
        </p:nvCxnSpPr>
        <p:spPr>
          <a:xfrm flipV="1">
            <a:off x="4585411" y="3843067"/>
            <a:ext cx="606336" cy="22573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MH_Other_8"/>
          <p:cNvCxnSpPr/>
          <p:nvPr>
            <p:custDataLst>
              <p:tags r:id="rId3"/>
            </p:custDataLst>
          </p:nvPr>
        </p:nvCxnSpPr>
        <p:spPr>
          <a:xfrm flipH="1">
            <a:off x="7000256" y="2791823"/>
            <a:ext cx="614211" cy="2191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MH_Other_9"/>
          <p:cNvCxnSpPr/>
          <p:nvPr>
            <p:custDataLst>
              <p:tags r:id="rId4"/>
            </p:custDataLst>
          </p:nvPr>
        </p:nvCxnSpPr>
        <p:spPr>
          <a:xfrm>
            <a:off x="7014692" y="3818132"/>
            <a:ext cx="601086" cy="2244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组合 248"/>
          <p:cNvGrpSpPr/>
          <p:nvPr/>
        </p:nvGrpSpPr>
        <p:grpSpPr>
          <a:xfrm>
            <a:off x="4641215" y="2030095"/>
            <a:ext cx="5036185" cy="412750"/>
            <a:chOff x="7309" y="3197"/>
            <a:chExt cx="7931" cy="650"/>
          </a:xfrm>
        </p:grpSpPr>
        <p:sp>
          <p:nvSpPr>
            <p:cNvPr id="201" name="MH_SubTitle_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176" y="3197"/>
              <a:ext cx="7064" cy="65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buClrTx/>
                <a:buSzTx/>
                <a:buFontTx/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简单的TabBar, Card布局让用户迅速上手</a:t>
              </a:r>
            </a:p>
          </p:txBody>
        </p:sp>
        <p:sp>
          <p:nvSpPr>
            <p:cNvPr id="224" name="MH_Other_2"/>
            <p:cNvSpPr/>
            <p:nvPr>
              <p:custDataLst>
                <p:tags r:id="rId11"/>
              </p:custDataLst>
            </p:nvPr>
          </p:nvSpPr>
          <p:spPr>
            <a:xfrm>
              <a:off x="7309" y="3270"/>
              <a:ext cx="567" cy="5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4648200" y="4235450"/>
            <a:ext cx="5286375" cy="797560"/>
            <a:chOff x="7320" y="6670"/>
            <a:chExt cx="8325" cy="1256"/>
          </a:xfrm>
        </p:grpSpPr>
        <p:sp>
          <p:nvSpPr>
            <p:cNvPr id="207" name="MH_SubTitle_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229" y="6670"/>
              <a:ext cx="7417" cy="125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zh-CN"/>
              </a:defPPr>
              <a:lvl1pPr algn="r" eaLnBrk="1" hangingPunct="1"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>
                <a:defRPr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 defTabSz="228600">
                <a:lnSpc>
                  <a:spcPct val="150000"/>
                </a:lnSpc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ea typeface="+mn-lt"/>
                  <a:sym typeface="+mn-ea"/>
                </a:rPr>
                <a:t>整体风格、图标大小、造型的轮廓粗细、颜色色调与调和的统一实现视觉统一</a:t>
              </a:r>
              <a:endParaRPr lang="en-US" altLang="zh-CN" dirty="0">
                <a:solidFill>
                  <a:srgbClr val="F9F9F9">
                    <a:lumMod val="50000"/>
                  </a:srgbClr>
                </a:solidFill>
                <a:ea typeface="+mn-lt"/>
                <a:sym typeface="+mn-ea"/>
              </a:endParaRPr>
            </a:p>
          </p:txBody>
        </p:sp>
        <p:sp>
          <p:nvSpPr>
            <p:cNvPr id="234" name="MH_Other_5"/>
            <p:cNvSpPr/>
            <p:nvPr>
              <p:custDataLst>
                <p:tags r:id="rId9"/>
              </p:custDataLst>
            </p:nvPr>
          </p:nvSpPr>
          <p:spPr>
            <a:xfrm>
              <a:off x="7320" y="6814"/>
              <a:ext cx="567" cy="5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648200" y="3137535"/>
            <a:ext cx="5432425" cy="359410"/>
            <a:chOff x="7320" y="4941"/>
            <a:chExt cx="8555" cy="566"/>
          </a:xfrm>
        </p:grpSpPr>
        <p:sp>
          <p:nvSpPr>
            <p:cNvPr id="205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29" y="4959"/>
              <a:ext cx="7647" cy="53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defRPr/>
              </a:pPr>
              <a:r>
                <a:rPr lang="zh-CN" altLang="en-US" dirty="0">
                  <a:solidFill>
                    <a:srgbClr val="F9F9F9">
                      <a:lumMod val="50000"/>
                    </a:srgb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让用户清晰快速的知道自己下一步该如何做</a:t>
              </a:r>
            </a:p>
          </p:txBody>
        </p:sp>
        <p:sp>
          <p:nvSpPr>
            <p:cNvPr id="244" name="MH_Other_4"/>
            <p:cNvSpPr/>
            <p:nvPr>
              <p:custDataLst>
                <p:tags r:id="rId7"/>
              </p:custDataLst>
            </p:nvPr>
          </p:nvSpPr>
          <p:spPr>
            <a:xfrm>
              <a:off x="7320" y="4941"/>
              <a:ext cx="567" cy="5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1934210" y="2443480"/>
            <a:ext cx="1973580" cy="1972310"/>
            <a:chOff x="3046" y="3848"/>
            <a:chExt cx="3108" cy="3106"/>
          </a:xfrm>
        </p:grpSpPr>
        <p:sp>
          <p:nvSpPr>
            <p:cNvPr id="209" name="MH_Other_1"/>
            <p:cNvSpPr/>
            <p:nvPr>
              <p:custDataLst>
                <p:tags r:id="rId5"/>
              </p:custDataLst>
            </p:nvPr>
          </p:nvSpPr>
          <p:spPr>
            <a:xfrm>
              <a:off x="3046" y="3848"/>
              <a:ext cx="3108" cy="3106"/>
            </a:xfrm>
            <a:prstGeom prst="ellipse">
              <a:avLst/>
            </a:prstGeom>
            <a:solidFill>
              <a:srgbClr val="7B9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6" name="TextBox 14"/>
            <p:cNvSpPr txBox="1"/>
            <p:nvPr/>
          </p:nvSpPr>
          <p:spPr>
            <a:xfrm>
              <a:off x="3146" y="4941"/>
              <a:ext cx="2848" cy="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  <a:cs typeface="微软雅黑" panose="020B0503020204020204" pitchFamily="34" charset="-122"/>
                </a:rPr>
                <a:t>简洁明快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8445" y="66040"/>
            <a:ext cx="40424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03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技术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方案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32" idx="2"/>
            <a:endCxn id="3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5" idx="1"/>
            <a:endCxn id="2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4" idx="1"/>
            <a:endCxn id="3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2" idx="7"/>
            <a:endCxn id="2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0"/>
            <a:endCxn id="3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8" idx="1"/>
            <a:endCxn id="2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7" idx="7"/>
            <a:endCxn id="3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3" idx="3"/>
            <a:endCxn id="2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8" idx="2"/>
            <a:endCxn id="2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3" idx="3"/>
            <a:endCxn id="3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9" idx="0"/>
            <a:endCxn id="2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7" idx="2"/>
            <a:endCxn id="3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35" idx="1"/>
            <a:endCxn id="3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5" idx="0"/>
            <a:endCxn id="2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endCxn id="2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stCxn id="3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1141095"/>
            <a:ext cx="7809865" cy="41821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85215" y="5253355"/>
            <a:ext cx="684974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 Light" panose="02010600030101010101" charset="-122"/>
                <a:cs typeface="Corbel Light" panose="020B0303020204020204" charset="0"/>
              </a:rPr>
              <a:t>Model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小程序云数据库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—— 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让我们在设计数据结构时更加自由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View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微信小程序前端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rbel Light" panose="020B0303020204020204" charset="0"/>
                <a:ea typeface="等线" panose="02010600030101010101" charset="-122"/>
                <a:cs typeface="Corbel Light" panose="020B0303020204020204" charset="0"/>
              </a:rPr>
              <a:t>Control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——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微信小程序云函数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/>
      <p:bldP spid="3" grpId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5" grpId="0"/>
      <p:bldP spid="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04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运营推广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034282" y="2933514"/>
            <a:ext cx="295695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校园场景推广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应用场景拓宽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定制合作场景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A95A0992-148A-45DF-B040-DCC43B5E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37" y="1996463"/>
            <a:ext cx="3414100" cy="358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6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45" grpId="0" bldLvl="0" animBg="1"/>
      <p:bldP spid="46" grpId="0" bldLvl="0" animBg="1"/>
      <p:bldP spid="48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91" grpId="0"/>
      <p:bldP spid="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endCxn id="7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endCxn id="10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endCxn id="7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7" idx="6"/>
            <a:endCxn id="10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5"/>
            <a:endCxn id="15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4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8" idx="1"/>
            <a:endCxn id="14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8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8" idx="2"/>
            <a:endCxn id="4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2" idx="1"/>
            <a:endCxn id="4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1" idx="1"/>
            <a:endCxn id="4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5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5" idx="1"/>
            <a:endCxn id="4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4" idx="7"/>
            <a:endCxn id="5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0" idx="3"/>
            <a:endCxn id="4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5" idx="2"/>
            <a:endCxn id="4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49" idx="3"/>
            <a:endCxn id="4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6" idx="0"/>
            <a:endCxn id="4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4" idx="2"/>
            <a:endCxn id="5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1" idx="1"/>
            <a:endCxn id="5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" idx="0"/>
            <a:endCxn id="4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B91A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4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商业分析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7"/>
          <p:cNvSpPr txBox="1"/>
          <p:nvPr/>
        </p:nvSpPr>
        <p:spPr>
          <a:xfrm>
            <a:off x="2252980" y="1585595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如在统计结果呈现上做出更智能，更精准的展现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如在用户可保存的表单数量，类数量上施加相应的付费等级</a:t>
            </a:r>
          </a:p>
        </p:txBody>
      </p:sp>
      <p:sp>
        <p:nvSpPr>
          <p:cNvPr id="61" name="TextBox 18"/>
          <p:cNvSpPr txBox="1"/>
          <p:nvPr/>
        </p:nvSpPr>
        <p:spPr>
          <a:xfrm>
            <a:off x="2252944" y="1299073"/>
            <a:ext cx="242379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提供更精细化的付费功能</a:t>
            </a:r>
          </a:p>
        </p:txBody>
      </p:sp>
      <p:grpSp>
        <p:nvGrpSpPr>
          <p:cNvPr id="62" name="Group 19"/>
          <p:cNvGrpSpPr/>
          <p:nvPr/>
        </p:nvGrpSpPr>
        <p:grpSpPr>
          <a:xfrm>
            <a:off x="1526302" y="1406975"/>
            <a:ext cx="609600" cy="609600"/>
            <a:chOff x="1724485" y="2698702"/>
            <a:chExt cx="609600" cy="609600"/>
          </a:xfrm>
        </p:grpSpPr>
        <p:sp>
          <p:nvSpPr>
            <p:cNvPr id="63" name="Oval 20"/>
            <p:cNvSpPr/>
            <p:nvPr/>
          </p:nvSpPr>
          <p:spPr>
            <a:xfrm>
              <a:off x="1724485" y="2698702"/>
              <a:ext cx="609600" cy="609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TextBox 21"/>
            <p:cNvSpPr txBox="1"/>
            <p:nvPr/>
          </p:nvSpPr>
          <p:spPr>
            <a:xfrm>
              <a:off x="1787873" y="280344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65" name="TextBox 22"/>
          <p:cNvSpPr txBox="1"/>
          <p:nvPr/>
        </p:nvSpPr>
        <p:spPr>
          <a:xfrm>
            <a:off x="2252980" y="3223003"/>
            <a:ext cx="366204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参考问卷星等类似工具平台，我们可以在产品页面中，创建表单完毕后等处添加相应的广告页，由于我们小程序广泛的传播属性，会为广告带来较高的点击率，从中获取盈利</a:t>
            </a:r>
          </a:p>
        </p:txBody>
      </p:sp>
      <p:sp>
        <p:nvSpPr>
          <p:cNvPr id="66" name="TextBox 23"/>
          <p:cNvSpPr txBox="1"/>
          <p:nvPr/>
        </p:nvSpPr>
        <p:spPr>
          <a:xfrm>
            <a:off x="2252944" y="2936658"/>
            <a:ext cx="1200785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提供广告位</a:t>
            </a:r>
          </a:p>
        </p:txBody>
      </p:sp>
      <p:grpSp>
        <p:nvGrpSpPr>
          <p:cNvPr id="67" name="Group 24"/>
          <p:cNvGrpSpPr/>
          <p:nvPr/>
        </p:nvGrpSpPr>
        <p:grpSpPr>
          <a:xfrm>
            <a:off x="1526302" y="3044560"/>
            <a:ext cx="609600" cy="609600"/>
            <a:chOff x="1724485" y="3623300"/>
            <a:chExt cx="609600" cy="609600"/>
          </a:xfrm>
        </p:grpSpPr>
        <p:sp>
          <p:nvSpPr>
            <p:cNvPr id="68" name="Oval 25"/>
            <p:cNvSpPr/>
            <p:nvPr/>
          </p:nvSpPr>
          <p:spPr>
            <a:xfrm>
              <a:off x="1724485" y="3623300"/>
              <a:ext cx="609600" cy="60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TextBox 26"/>
            <p:cNvSpPr txBox="1"/>
            <p:nvPr/>
          </p:nvSpPr>
          <p:spPr>
            <a:xfrm>
              <a:off x="1787873" y="372953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70" name="TextBox 27"/>
          <p:cNvSpPr txBox="1"/>
          <p:nvPr/>
        </p:nvSpPr>
        <p:spPr>
          <a:xfrm>
            <a:off x="2252980" y="5007610"/>
            <a:ext cx="366204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我们可以结合该小程序的应用场景，在同一产品线中继续开发其他产品，在应用场景上形成互补。通过该小程序的流量反哺产品线上的其他产品，而这些产品可能有其自身的盈利方式。</a:t>
            </a:r>
          </a:p>
        </p:txBody>
      </p:sp>
      <p:sp>
        <p:nvSpPr>
          <p:cNvPr id="71" name="TextBox 28"/>
          <p:cNvSpPr txBox="1"/>
          <p:nvPr/>
        </p:nvSpPr>
        <p:spPr>
          <a:xfrm>
            <a:off x="2252944" y="4721442"/>
            <a:ext cx="996950" cy="38481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7B91A1"/>
                </a:solidFill>
                <a:effectLst/>
                <a:uLnTx/>
                <a:uFillTx/>
                <a:latin typeface="+mj-lt"/>
                <a:ea typeface="+mj-lt"/>
                <a:cs typeface="Lato Regular"/>
              </a:rPr>
              <a:t>流量转移</a:t>
            </a:r>
          </a:p>
        </p:txBody>
      </p:sp>
      <p:grpSp>
        <p:nvGrpSpPr>
          <p:cNvPr id="72" name="Group 29"/>
          <p:cNvGrpSpPr/>
          <p:nvPr/>
        </p:nvGrpSpPr>
        <p:grpSpPr>
          <a:xfrm>
            <a:off x="1526302" y="4829344"/>
            <a:ext cx="609600" cy="609600"/>
            <a:chOff x="1724485" y="4547898"/>
            <a:chExt cx="609600" cy="609600"/>
          </a:xfrm>
        </p:grpSpPr>
        <p:sp>
          <p:nvSpPr>
            <p:cNvPr id="73" name="Oval 30"/>
            <p:cNvSpPr/>
            <p:nvPr/>
          </p:nvSpPr>
          <p:spPr>
            <a:xfrm>
              <a:off x="1724485" y="4547898"/>
              <a:ext cx="609600" cy="60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TextBox 31"/>
            <p:cNvSpPr txBox="1"/>
            <p:nvPr/>
          </p:nvSpPr>
          <p:spPr>
            <a:xfrm>
              <a:off x="1787873" y="465264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 Neue Regular"/>
                  <a:ea typeface="+mn-ea"/>
                  <a:cs typeface="+mn-cs"/>
                </a:rPr>
                <a:t>03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 Regular"/>
                <a:ea typeface="+mn-ea"/>
                <a:cs typeface="+mn-cs"/>
              </a:endParaRPr>
            </a:p>
          </p:txBody>
        </p:sp>
      </p:grpSp>
      <p:grpSp>
        <p:nvGrpSpPr>
          <p:cNvPr id="80" name="Group 37"/>
          <p:cNvGrpSpPr/>
          <p:nvPr/>
        </p:nvGrpSpPr>
        <p:grpSpPr>
          <a:xfrm>
            <a:off x="6949349" y="1236328"/>
            <a:ext cx="3728095" cy="5163559"/>
            <a:chOff x="6864481" y="1690566"/>
            <a:chExt cx="3728095" cy="5163559"/>
          </a:xfrm>
        </p:grpSpPr>
        <p:sp>
          <p:nvSpPr>
            <p:cNvPr id="118" name="Freeform 5"/>
            <p:cNvSpPr/>
            <p:nvPr/>
          </p:nvSpPr>
          <p:spPr bwMode="auto">
            <a:xfrm>
              <a:off x="8052178" y="6044508"/>
              <a:ext cx="1119086" cy="809617"/>
            </a:xfrm>
            <a:custGeom>
              <a:avLst/>
              <a:gdLst>
                <a:gd name="T0" fmla="*/ 2000 w 2000"/>
                <a:gd name="T1" fmla="*/ 205 h 266"/>
                <a:gd name="T2" fmla="*/ 2000 w 2000"/>
                <a:gd name="T3" fmla="*/ 266 h 266"/>
                <a:gd name="T4" fmla="*/ 1344 w 2000"/>
                <a:gd name="T5" fmla="*/ 266 h 266"/>
                <a:gd name="T6" fmla="*/ 1314 w 2000"/>
                <a:gd name="T7" fmla="*/ 245 h 266"/>
                <a:gd name="T8" fmla="*/ 1325 w 2000"/>
                <a:gd name="T9" fmla="*/ 212 h 266"/>
                <a:gd name="T10" fmla="*/ 1344 w 2000"/>
                <a:gd name="T11" fmla="*/ 162 h 266"/>
                <a:gd name="T12" fmla="*/ 1353 w 2000"/>
                <a:gd name="T13" fmla="*/ 140 h 266"/>
                <a:gd name="T14" fmla="*/ 1374 w 2000"/>
                <a:gd name="T15" fmla="*/ 132 h 266"/>
                <a:gd name="T16" fmla="*/ 1376 w 2000"/>
                <a:gd name="T17" fmla="*/ 131 h 266"/>
                <a:gd name="T18" fmla="*/ 1376 w 2000"/>
                <a:gd name="T19" fmla="*/ 66 h 266"/>
                <a:gd name="T20" fmla="*/ 1376 w 2000"/>
                <a:gd name="T21" fmla="*/ 61 h 266"/>
                <a:gd name="T22" fmla="*/ 1218 w 2000"/>
                <a:gd name="T23" fmla="*/ 61 h 266"/>
                <a:gd name="T24" fmla="*/ 1212 w 2000"/>
                <a:gd name="T25" fmla="*/ 60 h 266"/>
                <a:gd name="T26" fmla="*/ 1206 w 2000"/>
                <a:gd name="T27" fmla="*/ 61 h 266"/>
                <a:gd name="T28" fmla="*/ 1131 w 2000"/>
                <a:gd name="T29" fmla="*/ 61 h 266"/>
                <a:gd name="T30" fmla="*/ 1131 w 2000"/>
                <a:gd name="T31" fmla="*/ 66 h 266"/>
                <a:gd name="T32" fmla="*/ 1131 w 2000"/>
                <a:gd name="T33" fmla="*/ 131 h 266"/>
                <a:gd name="T34" fmla="*/ 1133 w 2000"/>
                <a:gd name="T35" fmla="*/ 132 h 266"/>
                <a:gd name="T36" fmla="*/ 1154 w 2000"/>
                <a:gd name="T37" fmla="*/ 140 h 266"/>
                <a:gd name="T38" fmla="*/ 1163 w 2000"/>
                <a:gd name="T39" fmla="*/ 162 h 266"/>
                <a:gd name="T40" fmla="*/ 1182 w 2000"/>
                <a:gd name="T41" fmla="*/ 212 h 266"/>
                <a:gd name="T42" fmla="*/ 1193 w 2000"/>
                <a:gd name="T43" fmla="*/ 245 h 266"/>
                <a:gd name="T44" fmla="*/ 1164 w 2000"/>
                <a:gd name="T45" fmla="*/ 266 h 266"/>
                <a:gd name="T46" fmla="*/ 0 w 2000"/>
                <a:gd name="T47" fmla="*/ 266 h 266"/>
                <a:gd name="T48" fmla="*/ 0 w 2000"/>
                <a:gd name="T49" fmla="*/ 205 h 266"/>
                <a:gd name="T50" fmla="*/ 1109 w 2000"/>
                <a:gd name="T51" fmla="*/ 205 h 266"/>
                <a:gd name="T52" fmla="*/ 1104 w 2000"/>
                <a:gd name="T53" fmla="*/ 186 h 266"/>
                <a:gd name="T54" fmla="*/ 1070 w 2000"/>
                <a:gd name="T55" fmla="*/ 133 h 266"/>
                <a:gd name="T56" fmla="*/ 1070 w 2000"/>
                <a:gd name="T57" fmla="*/ 68 h 266"/>
                <a:gd name="T58" fmla="*/ 1082 w 2000"/>
                <a:gd name="T59" fmla="*/ 20 h 266"/>
                <a:gd name="T60" fmla="*/ 1127 w 2000"/>
                <a:gd name="T61" fmla="*/ 0 h 266"/>
                <a:gd name="T62" fmla="*/ 1206 w 2000"/>
                <a:gd name="T63" fmla="*/ 0 h 266"/>
                <a:gd name="T64" fmla="*/ 1212 w 2000"/>
                <a:gd name="T65" fmla="*/ 1 h 266"/>
                <a:gd name="T66" fmla="*/ 1218 w 2000"/>
                <a:gd name="T67" fmla="*/ 0 h 266"/>
                <a:gd name="T68" fmla="*/ 1380 w 2000"/>
                <a:gd name="T69" fmla="*/ 0 h 266"/>
                <a:gd name="T70" fmla="*/ 1425 w 2000"/>
                <a:gd name="T71" fmla="*/ 20 h 266"/>
                <a:gd name="T72" fmla="*/ 1437 w 2000"/>
                <a:gd name="T73" fmla="*/ 68 h 266"/>
                <a:gd name="T74" fmla="*/ 1437 w 2000"/>
                <a:gd name="T75" fmla="*/ 133 h 266"/>
                <a:gd name="T76" fmla="*/ 1403 w 2000"/>
                <a:gd name="T77" fmla="*/ 186 h 266"/>
                <a:gd name="T78" fmla="*/ 1398 w 2000"/>
                <a:gd name="T79" fmla="*/ 205 h 266"/>
                <a:gd name="T80" fmla="*/ 2000 w 2000"/>
                <a:gd name="T81" fmla="*/ 205 h 266"/>
                <a:gd name="connsiteX0" fmla="*/ 10000 w 10000"/>
                <a:gd name="connsiteY0" fmla="*/ 7707 h 10000"/>
                <a:gd name="connsiteX1" fmla="*/ 10000 w 10000"/>
                <a:gd name="connsiteY1" fmla="*/ 10000 h 10000"/>
                <a:gd name="connsiteX2" fmla="*/ 6720 w 10000"/>
                <a:gd name="connsiteY2" fmla="*/ 10000 h 10000"/>
                <a:gd name="connsiteX3" fmla="*/ 6570 w 10000"/>
                <a:gd name="connsiteY3" fmla="*/ 9211 h 10000"/>
                <a:gd name="connsiteX4" fmla="*/ 6625 w 10000"/>
                <a:gd name="connsiteY4" fmla="*/ 7970 h 10000"/>
                <a:gd name="connsiteX5" fmla="*/ 6720 w 10000"/>
                <a:gd name="connsiteY5" fmla="*/ 6090 h 10000"/>
                <a:gd name="connsiteX6" fmla="*/ 6765 w 10000"/>
                <a:gd name="connsiteY6" fmla="*/ 5263 h 10000"/>
                <a:gd name="connsiteX7" fmla="*/ 6870 w 10000"/>
                <a:gd name="connsiteY7" fmla="*/ 4962 h 10000"/>
                <a:gd name="connsiteX8" fmla="*/ 6880 w 10000"/>
                <a:gd name="connsiteY8" fmla="*/ 4925 h 10000"/>
                <a:gd name="connsiteX9" fmla="*/ 6880 w 10000"/>
                <a:gd name="connsiteY9" fmla="*/ 2481 h 10000"/>
                <a:gd name="connsiteX10" fmla="*/ 6880 w 10000"/>
                <a:gd name="connsiteY10" fmla="*/ 2293 h 10000"/>
                <a:gd name="connsiteX11" fmla="*/ 6090 w 10000"/>
                <a:gd name="connsiteY11" fmla="*/ 2293 h 10000"/>
                <a:gd name="connsiteX12" fmla="*/ 6060 w 10000"/>
                <a:gd name="connsiteY12" fmla="*/ 2256 h 10000"/>
                <a:gd name="connsiteX13" fmla="*/ 6030 w 10000"/>
                <a:gd name="connsiteY13" fmla="*/ 2293 h 10000"/>
                <a:gd name="connsiteX14" fmla="*/ 5655 w 10000"/>
                <a:gd name="connsiteY14" fmla="*/ 2293 h 10000"/>
                <a:gd name="connsiteX15" fmla="*/ 5655 w 10000"/>
                <a:gd name="connsiteY15" fmla="*/ 2481 h 10000"/>
                <a:gd name="connsiteX16" fmla="*/ 5655 w 10000"/>
                <a:gd name="connsiteY16" fmla="*/ 4925 h 10000"/>
                <a:gd name="connsiteX17" fmla="*/ 5665 w 10000"/>
                <a:gd name="connsiteY17" fmla="*/ 4962 h 10000"/>
                <a:gd name="connsiteX18" fmla="*/ 5770 w 10000"/>
                <a:gd name="connsiteY18" fmla="*/ 5263 h 10000"/>
                <a:gd name="connsiteX19" fmla="*/ 5815 w 10000"/>
                <a:gd name="connsiteY19" fmla="*/ 6090 h 10000"/>
                <a:gd name="connsiteX20" fmla="*/ 5910 w 10000"/>
                <a:gd name="connsiteY20" fmla="*/ 7970 h 10000"/>
                <a:gd name="connsiteX21" fmla="*/ 5965 w 10000"/>
                <a:gd name="connsiteY21" fmla="*/ 9211 h 10000"/>
                <a:gd name="connsiteX22" fmla="*/ 5820 w 10000"/>
                <a:gd name="connsiteY22" fmla="*/ 10000 h 10000"/>
                <a:gd name="connsiteX23" fmla="*/ 0 w 10000"/>
                <a:gd name="connsiteY23" fmla="*/ 10000 h 10000"/>
                <a:gd name="connsiteX24" fmla="*/ 5545 w 10000"/>
                <a:gd name="connsiteY24" fmla="*/ 7707 h 10000"/>
                <a:gd name="connsiteX25" fmla="*/ 5520 w 10000"/>
                <a:gd name="connsiteY25" fmla="*/ 6992 h 10000"/>
                <a:gd name="connsiteX26" fmla="*/ 5350 w 10000"/>
                <a:gd name="connsiteY26" fmla="*/ 5000 h 10000"/>
                <a:gd name="connsiteX27" fmla="*/ 5350 w 10000"/>
                <a:gd name="connsiteY27" fmla="*/ 2556 h 10000"/>
                <a:gd name="connsiteX28" fmla="*/ 5410 w 10000"/>
                <a:gd name="connsiteY28" fmla="*/ 752 h 10000"/>
                <a:gd name="connsiteX29" fmla="*/ 5635 w 10000"/>
                <a:gd name="connsiteY29" fmla="*/ 0 h 10000"/>
                <a:gd name="connsiteX30" fmla="*/ 6030 w 10000"/>
                <a:gd name="connsiteY30" fmla="*/ 0 h 10000"/>
                <a:gd name="connsiteX31" fmla="*/ 6060 w 10000"/>
                <a:gd name="connsiteY31" fmla="*/ 38 h 10000"/>
                <a:gd name="connsiteX32" fmla="*/ 6090 w 10000"/>
                <a:gd name="connsiteY32" fmla="*/ 0 h 10000"/>
                <a:gd name="connsiteX33" fmla="*/ 6900 w 10000"/>
                <a:gd name="connsiteY33" fmla="*/ 0 h 10000"/>
                <a:gd name="connsiteX34" fmla="*/ 7125 w 10000"/>
                <a:gd name="connsiteY34" fmla="*/ 752 h 10000"/>
                <a:gd name="connsiteX35" fmla="*/ 7185 w 10000"/>
                <a:gd name="connsiteY35" fmla="*/ 2556 h 10000"/>
                <a:gd name="connsiteX36" fmla="*/ 7185 w 10000"/>
                <a:gd name="connsiteY36" fmla="*/ 5000 h 10000"/>
                <a:gd name="connsiteX37" fmla="*/ 7015 w 10000"/>
                <a:gd name="connsiteY37" fmla="*/ 6992 h 10000"/>
                <a:gd name="connsiteX38" fmla="*/ 6990 w 10000"/>
                <a:gd name="connsiteY38" fmla="*/ 7707 h 10000"/>
                <a:gd name="connsiteX39" fmla="*/ 10000 w 10000"/>
                <a:gd name="connsiteY39" fmla="*/ 7707 h 10000"/>
                <a:gd name="connsiteX0-1" fmla="*/ 4653 w 4653"/>
                <a:gd name="connsiteY0-2" fmla="*/ 7707 h 10000"/>
                <a:gd name="connsiteX1-3" fmla="*/ 4653 w 4653"/>
                <a:gd name="connsiteY1-4" fmla="*/ 10000 h 10000"/>
                <a:gd name="connsiteX2-5" fmla="*/ 1373 w 4653"/>
                <a:gd name="connsiteY2-6" fmla="*/ 10000 h 10000"/>
                <a:gd name="connsiteX3-7" fmla="*/ 1223 w 4653"/>
                <a:gd name="connsiteY3-8" fmla="*/ 9211 h 10000"/>
                <a:gd name="connsiteX4-9" fmla="*/ 1278 w 4653"/>
                <a:gd name="connsiteY4-10" fmla="*/ 7970 h 10000"/>
                <a:gd name="connsiteX5-11" fmla="*/ 1373 w 4653"/>
                <a:gd name="connsiteY5-12" fmla="*/ 6090 h 10000"/>
                <a:gd name="connsiteX6-13" fmla="*/ 1418 w 4653"/>
                <a:gd name="connsiteY6-14" fmla="*/ 5263 h 10000"/>
                <a:gd name="connsiteX7-15" fmla="*/ 1523 w 4653"/>
                <a:gd name="connsiteY7-16" fmla="*/ 4962 h 10000"/>
                <a:gd name="connsiteX8-17" fmla="*/ 1533 w 4653"/>
                <a:gd name="connsiteY8-18" fmla="*/ 4925 h 10000"/>
                <a:gd name="connsiteX9-19" fmla="*/ 1533 w 4653"/>
                <a:gd name="connsiteY9-20" fmla="*/ 2481 h 10000"/>
                <a:gd name="connsiteX10-21" fmla="*/ 1533 w 4653"/>
                <a:gd name="connsiteY10-22" fmla="*/ 2293 h 10000"/>
                <a:gd name="connsiteX11-23" fmla="*/ 743 w 4653"/>
                <a:gd name="connsiteY11-24" fmla="*/ 2293 h 10000"/>
                <a:gd name="connsiteX12-25" fmla="*/ 713 w 4653"/>
                <a:gd name="connsiteY12-26" fmla="*/ 2256 h 10000"/>
                <a:gd name="connsiteX13-27" fmla="*/ 683 w 4653"/>
                <a:gd name="connsiteY13-28" fmla="*/ 2293 h 10000"/>
                <a:gd name="connsiteX14-29" fmla="*/ 308 w 4653"/>
                <a:gd name="connsiteY14-30" fmla="*/ 2293 h 10000"/>
                <a:gd name="connsiteX15-31" fmla="*/ 308 w 4653"/>
                <a:gd name="connsiteY15-32" fmla="*/ 2481 h 10000"/>
                <a:gd name="connsiteX16-33" fmla="*/ 308 w 4653"/>
                <a:gd name="connsiteY16-34" fmla="*/ 4925 h 10000"/>
                <a:gd name="connsiteX17-35" fmla="*/ 318 w 4653"/>
                <a:gd name="connsiteY17-36" fmla="*/ 4962 h 10000"/>
                <a:gd name="connsiteX18-37" fmla="*/ 423 w 4653"/>
                <a:gd name="connsiteY18-38" fmla="*/ 5263 h 10000"/>
                <a:gd name="connsiteX19-39" fmla="*/ 468 w 4653"/>
                <a:gd name="connsiteY19-40" fmla="*/ 6090 h 10000"/>
                <a:gd name="connsiteX20-41" fmla="*/ 563 w 4653"/>
                <a:gd name="connsiteY20-42" fmla="*/ 7970 h 10000"/>
                <a:gd name="connsiteX21-43" fmla="*/ 618 w 4653"/>
                <a:gd name="connsiteY21-44" fmla="*/ 9211 h 10000"/>
                <a:gd name="connsiteX22-45" fmla="*/ 473 w 4653"/>
                <a:gd name="connsiteY22-46" fmla="*/ 10000 h 10000"/>
                <a:gd name="connsiteX23-47" fmla="*/ 198 w 4653"/>
                <a:gd name="connsiteY23-48" fmla="*/ 7707 h 10000"/>
                <a:gd name="connsiteX24-49" fmla="*/ 173 w 4653"/>
                <a:gd name="connsiteY24-50" fmla="*/ 6992 h 10000"/>
                <a:gd name="connsiteX25-51" fmla="*/ 3 w 4653"/>
                <a:gd name="connsiteY25-52" fmla="*/ 5000 h 10000"/>
                <a:gd name="connsiteX26-53" fmla="*/ 3 w 4653"/>
                <a:gd name="connsiteY26-54" fmla="*/ 2556 h 10000"/>
                <a:gd name="connsiteX27-55" fmla="*/ 63 w 4653"/>
                <a:gd name="connsiteY27-56" fmla="*/ 752 h 10000"/>
                <a:gd name="connsiteX28-57" fmla="*/ 288 w 4653"/>
                <a:gd name="connsiteY28-58" fmla="*/ 0 h 10000"/>
                <a:gd name="connsiteX29-59" fmla="*/ 683 w 4653"/>
                <a:gd name="connsiteY29-60" fmla="*/ 0 h 10000"/>
                <a:gd name="connsiteX30-61" fmla="*/ 713 w 4653"/>
                <a:gd name="connsiteY30-62" fmla="*/ 38 h 10000"/>
                <a:gd name="connsiteX31-63" fmla="*/ 743 w 4653"/>
                <a:gd name="connsiteY31-64" fmla="*/ 0 h 10000"/>
                <a:gd name="connsiteX32-65" fmla="*/ 1553 w 4653"/>
                <a:gd name="connsiteY32-66" fmla="*/ 0 h 10000"/>
                <a:gd name="connsiteX33-67" fmla="*/ 1778 w 4653"/>
                <a:gd name="connsiteY33-68" fmla="*/ 752 h 10000"/>
                <a:gd name="connsiteX34-69" fmla="*/ 1838 w 4653"/>
                <a:gd name="connsiteY34-70" fmla="*/ 2556 h 10000"/>
                <a:gd name="connsiteX35-71" fmla="*/ 1838 w 4653"/>
                <a:gd name="connsiteY35-72" fmla="*/ 5000 h 10000"/>
                <a:gd name="connsiteX36-73" fmla="*/ 1668 w 4653"/>
                <a:gd name="connsiteY36-74" fmla="*/ 6992 h 10000"/>
                <a:gd name="connsiteX37-75" fmla="*/ 1643 w 4653"/>
                <a:gd name="connsiteY37-76" fmla="*/ 7707 h 10000"/>
                <a:gd name="connsiteX38-77" fmla="*/ 4653 w 4653"/>
                <a:gd name="connsiteY38-78" fmla="*/ 7707 h 10000"/>
                <a:gd name="connsiteX0-79" fmla="*/ 3531 w 10000"/>
                <a:gd name="connsiteY0-80" fmla="*/ 7707 h 10000"/>
                <a:gd name="connsiteX1-81" fmla="*/ 10000 w 10000"/>
                <a:gd name="connsiteY1-82" fmla="*/ 10000 h 10000"/>
                <a:gd name="connsiteX2-83" fmla="*/ 2951 w 10000"/>
                <a:gd name="connsiteY2-84" fmla="*/ 10000 h 10000"/>
                <a:gd name="connsiteX3-85" fmla="*/ 2628 w 10000"/>
                <a:gd name="connsiteY3-86" fmla="*/ 9211 h 10000"/>
                <a:gd name="connsiteX4-87" fmla="*/ 2747 w 10000"/>
                <a:gd name="connsiteY4-88" fmla="*/ 7970 h 10000"/>
                <a:gd name="connsiteX5-89" fmla="*/ 2951 w 10000"/>
                <a:gd name="connsiteY5-90" fmla="*/ 6090 h 10000"/>
                <a:gd name="connsiteX6-91" fmla="*/ 3047 w 10000"/>
                <a:gd name="connsiteY6-92" fmla="*/ 5263 h 10000"/>
                <a:gd name="connsiteX7-93" fmla="*/ 3273 w 10000"/>
                <a:gd name="connsiteY7-94" fmla="*/ 4962 h 10000"/>
                <a:gd name="connsiteX8-95" fmla="*/ 3295 w 10000"/>
                <a:gd name="connsiteY8-96" fmla="*/ 4925 h 10000"/>
                <a:gd name="connsiteX9-97" fmla="*/ 3295 w 10000"/>
                <a:gd name="connsiteY9-98" fmla="*/ 2481 h 10000"/>
                <a:gd name="connsiteX10-99" fmla="*/ 3295 w 10000"/>
                <a:gd name="connsiteY10-100" fmla="*/ 2293 h 10000"/>
                <a:gd name="connsiteX11-101" fmla="*/ 1597 w 10000"/>
                <a:gd name="connsiteY11-102" fmla="*/ 2293 h 10000"/>
                <a:gd name="connsiteX12-103" fmla="*/ 1532 w 10000"/>
                <a:gd name="connsiteY12-104" fmla="*/ 2256 h 10000"/>
                <a:gd name="connsiteX13-105" fmla="*/ 1468 w 10000"/>
                <a:gd name="connsiteY13-106" fmla="*/ 2293 h 10000"/>
                <a:gd name="connsiteX14-107" fmla="*/ 662 w 10000"/>
                <a:gd name="connsiteY14-108" fmla="*/ 2293 h 10000"/>
                <a:gd name="connsiteX15-109" fmla="*/ 662 w 10000"/>
                <a:gd name="connsiteY15-110" fmla="*/ 2481 h 10000"/>
                <a:gd name="connsiteX16-111" fmla="*/ 662 w 10000"/>
                <a:gd name="connsiteY16-112" fmla="*/ 4925 h 10000"/>
                <a:gd name="connsiteX17-113" fmla="*/ 683 w 10000"/>
                <a:gd name="connsiteY17-114" fmla="*/ 4962 h 10000"/>
                <a:gd name="connsiteX18-115" fmla="*/ 909 w 10000"/>
                <a:gd name="connsiteY18-116" fmla="*/ 5263 h 10000"/>
                <a:gd name="connsiteX19-117" fmla="*/ 1006 w 10000"/>
                <a:gd name="connsiteY19-118" fmla="*/ 6090 h 10000"/>
                <a:gd name="connsiteX20-119" fmla="*/ 1210 w 10000"/>
                <a:gd name="connsiteY20-120" fmla="*/ 7970 h 10000"/>
                <a:gd name="connsiteX21-121" fmla="*/ 1328 w 10000"/>
                <a:gd name="connsiteY21-122" fmla="*/ 9211 h 10000"/>
                <a:gd name="connsiteX22-123" fmla="*/ 1017 w 10000"/>
                <a:gd name="connsiteY22-124" fmla="*/ 10000 h 10000"/>
                <a:gd name="connsiteX23-125" fmla="*/ 426 w 10000"/>
                <a:gd name="connsiteY23-126" fmla="*/ 7707 h 10000"/>
                <a:gd name="connsiteX24-127" fmla="*/ 372 w 10000"/>
                <a:gd name="connsiteY24-128" fmla="*/ 6992 h 10000"/>
                <a:gd name="connsiteX25-129" fmla="*/ 6 w 10000"/>
                <a:gd name="connsiteY25-130" fmla="*/ 5000 h 10000"/>
                <a:gd name="connsiteX26-131" fmla="*/ 6 w 10000"/>
                <a:gd name="connsiteY26-132" fmla="*/ 2556 h 10000"/>
                <a:gd name="connsiteX27-133" fmla="*/ 135 w 10000"/>
                <a:gd name="connsiteY27-134" fmla="*/ 752 h 10000"/>
                <a:gd name="connsiteX28-135" fmla="*/ 619 w 10000"/>
                <a:gd name="connsiteY28-136" fmla="*/ 0 h 10000"/>
                <a:gd name="connsiteX29-137" fmla="*/ 1468 w 10000"/>
                <a:gd name="connsiteY29-138" fmla="*/ 0 h 10000"/>
                <a:gd name="connsiteX30-139" fmla="*/ 1532 w 10000"/>
                <a:gd name="connsiteY30-140" fmla="*/ 38 h 10000"/>
                <a:gd name="connsiteX31-141" fmla="*/ 1597 w 10000"/>
                <a:gd name="connsiteY31-142" fmla="*/ 0 h 10000"/>
                <a:gd name="connsiteX32-143" fmla="*/ 3338 w 10000"/>
                <a:gd name="connsiteY32-144" fmla="*/ 0 h 10000"/>
                <a:gd name="connsiteX33-145" fmla="*/ 3821 w 10000"/>
                <a:gd name="connsiteY33-146" fmla="*/ 752 h 10000"/>
                <a:gd name="connsiteX34-147" fmla="*/ 3950 w 10000"/>
                <a:gd name="connsiteY34-148" fmla="*/ 2556 h 10000"/>
                <a:gd name="connsiteX35-149" fmla="*/ 3950 w 10000"/>
                <a:gd name="connsiteY35-150" fmla="*/ 5000 h 10000"/>
                <a:gd name="connsiteX36-151" fmla="*/ 3585 w 10000"/>
                <a:gd name="connsiteY36-152" fmla="*/ 6992 h 10000"/>
                <a:gd name="connsiteX37-153" fmla="*/ 3531 w 10000"/>
                <a:gd name="connsiteY37-154" fmla="*/ 7707 h 10000"/>
                <a:gd name="connsiteX0-155" fmla="*/ 3531 w 3955"/>
                <a:gd name="connsiteY0-156" fmla="*/ 7707 h 10000"/>
                <a:gd name="connsiteX1-157" fmla="*/ 2951 w 3955"/>
                <a:gd name="connsiteY1-158" fmla="*/ 10000 h 10000"/>
                <a:gd name="connsiteX2-159" fmla="*/ 2628 w 3955"/>
                <a:gd name="connsiteY2-160" fmla="*/ 9211 h 10000"/>
                <a:gd name="connsiteX3-161" fmla="*/ 2747 w 3955"/>
                <a:gd name="connsiteY3-162" fmla="*/ 7970 h 10000"/>
                <a:gd name="connsiteX4-163" fmla="*/ 2951 w 3955"/>
                <a:gd name="connsiteY4-164" fmla="*/ 6090 h 10000"/>
                <a:gd name="connsiteX5-165" fmla="*/ 3047 w 3955"/>
                <a:gd name="connsiteY5-166" fmla="*/ 5263 h 10000"/>
                <a:gd name="connsiteX6-167" fmla="*/ 3273 w 3955"/>
                <a:gd name="connsiteY6-168" fmla="*/ 4962 h 10000"/>
                <a:gd name="connsiteX7-169" fmla="*/ 3295 w 3955"/>
                <a:gd name="connsiteY7-170" fmla="*/ 4925 h 10000"/>
                <a:gd name="connsiteX8-171" fmla="*/ 3295 w 3955"/>
                <a:gd name="connsiteY8-172" fmla="*/ 2481 h 10000"/>
                <a:gd name="connsiteX9-173" fmla="*/ 3295 w 3955"/>
                <a:gd name="connsiteY9-174" fmla="*/ 2293 h 10000"/>
                <a:gd name="connsiteX10-175" fmla="*/ 1597 w 3955"/>
                <a:gd name="connsiteY10-176" fmla="*/ 2293 h 10000"/>
                <a:gd name="connsiteX11-177" fmla="*/ 1532 w 3955"/>
                <a:gd name="connsiteY11-178" fmla="*/ 2256 h 10000"/>
                <a:gd name="connsiteX12-179" fmla="*/ 1468 w 3955"/>
                <a:gd name="connsiteY12-180" fmla="*/ 2293 h 10000"/>
                <a:gd name="connsiteX13-181" fmla="*/ 662 w 3955"/>
                <a:gd name="connsiteY13-182" fmla="*/ 2293 h 10000"/>
                <a:gd name="connsiteX14-183" fmla="*/ 662 w 3955"/>
                <a:gd name="connsiteY14-184" fmla="*/ 2481 h 10000"/>
                <a:gd name="connsiteX15-185" fmla="*/ 662 w 3955"/>
                <a:gd name="connsiteY15-186" fmla="*/ 4925 h 10000"/>
                <a:gd name="connsiteX16-187" fmla="*/ 683 w 3955"/>
                <a:gd name="connsiteY16-188" fmla="*/ 4962 h 10000"/>
                <a:gd name="connsiteX17-189" fmla="*/ 909 w 3955"/>
                <a:gd name="connsiteY17-190" fmla="*/ 5263 h 10000"/>
                <a:gd name="connsiteX18-191" fmla="*/ 1006 w 3955"/>
                <a:gd name="connsiteY18-192" fmla="*/ 6090 h 10000"/>
                <a:gd name="connsiteX19-193" fmla="*/ 1210 w 3955"/>
                <a:gd name="connsiteY19-194" fmla="*/ 7970 h 10000"/>
                <a:gd name="connsiteX20-195" fmla="*/ 1328 w 3955"/>
                <a:gd name="connsiteY20-196" fmla="*/ 9211 h 10000"/>
                <a:gd name="connsiteX21-197" fmla="*/ 1017 w 3955"/>
                <a:gd name="connsiteY21-198" fmla="*/ 10000 h 10000"/>
                <a:gd name="connsiteX22-199" fmla="*/ 426 w 3955"/>
                <a:gd name="connsiteY22-200" fmla="*/ 7707 h 10000"/>
                <a:gd name="connsiteX23-201" fmla="*/ 372 w 3955"/>
                <a:gd name="connsiteY23-202" fmla="*/ 6992 h 10000"/>
                <a:gd name="connsiteX24-203" fmla="*/ 6 w 3955"/>
                <a:gd name="connsiteY24-204" fmla="*/ 5000 h 10000"/>
                <a:gd name="connsiteX25-205" fmla="*/ 6 w 3955"/>
                <a:gd name="connsiteY25-206" fmla="*/ 2556 h 10000"/>
                <a:gd name="connsiteX26-207" fmla="*/ 135 w 3955"/>
                <a:gd name="connsiteY26-208" fmla="*/ 752 h 10000"/>
                <a:gd name="connsiteX27-209" fmla="*/ 619 w 3955"/>
                <a:gd name="connsiteY27-210" fmla="*/ 0 h 10000"/>
                <a:gd name="connsiteX28-211" fmla="*/ 1468 w 3955"/>
                <a:gd name="connsiteY28-212" fmla="*/ 0 h 10000"/>
                <a:gd name="connsiteX29-213" fmla="*/ 1532 w 3955"/>
                <a:gd name="connsiteY29-214" fmla="*/ 38 h 10000"/>
                <a:gd name="connsiteX30-215" fmla="*/ 1597 w 3955"/>
                <a:gd name="connsiteY30-216" fmla="*/ 0 h 10000"/>
                <a:gd name="connsiteX31-217" fmla="*/ 3338 w 3955"/>
                <a:gd name="connsiteY31-218" fmla="*/ 0 h 10000"/>
                <a:gd name="connsiteX32-219" fmla="*/ 3821 w 3955"/>
                <a:gd name="connsiteY32-220" fmla="*/ 752 h 10000"/>
                <a:gd name="connsiteX33-221" fmla="*/ 3950 w 3955"/>
                <a:gd name="connsiteY33-222" fmla="*/ 2556 h 10000"/>
                <a:gd name="connsiteX34-223" fmla="*/ 3950 w 3955"/>
                <a:gd name="connsiteY34-224" fmla="*/ 5000 h 10000"/>
                <a:gd name="connsiteX35-225" fmla="*/ 3585 w 3955"/>
                <a:gd name="connsiteY35-226" fmla="*/ 6992 h 10000"/>
                <a:gd name="connsiteX36-227" fmla="*/ 3531 w 3955"/>
                <a:gd name="connsiteY36-228" fmla="*/ 770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3955" h="10000">
                  <a:moveTo>
                    <a:pt x="3531" y="7707"/>
                  </a:moveTo>
                  <a:lnTo>
                    <a:pt x="2951" y="10000"/>
                  </a:lnTo>
                  <a:cubicBezTo>
                    <a:pt x="2800" y="10000"/>
                    <a:pt x="2671" y="9699"/>
                    <a:pt x="2628" y="9211"/>
                  </a:cubicBezTo>
                  <a:cubicBezTo>
                    <a:pt x="2585" y="8759"/>
                    <a:pt x="2628" y="8233"/>
                    <a:pt x="2747" y="7970"/>
                  </a:cubicBezTo>
                  <a:cubicBezTo>
                    <a:pt x="2768" y="7895"/>
                    <a:pt x="2951" y="7293"/>
                    <a:pt x="2951" y="6090"/>
                  </a:cubicBezTo>
                  <a:cubicBezTo>
                    <a:pt x="2951" y="5789"/>
                    <a:pt x="2983" y="5489"/>
                    <a:pt x="3047" y="5263"/>
                  </a:cubicBezTo>
                  <a:cubicBezTo>
                    <a:pt x="3112" y="5038"/>
                    <a:pt x="3187" y="4925"/>
                    <a:pt x="3273" y="4962"/>
                  </a:cubicBezTo>
                  <a:cubicBezTo>
                    <a:pt x="3284" y="4962"/>
                    <a:pt x="3284" y="4925"/>
                    <a:pt x="3295" y="4925"/>
                  </a:cubicBezTo>
                  <a:lnTo>
                    <a:pt x="3295" y="2481"/>
                  </a:lnTo>
                  <a:lnTo>
                    <a:pt x="3295" y="2293"/>
                  </a:lnTo>
                  <a:lnTo>
                    <a:pt x="1597" y="2293"/>
                  </a:lnTo>
                  <a:cubicBezTo>
                    <a:pt x="1575" y="2293"/>
                    <a:pt x="1554" y="2293"/>
                    <a:pt x="1532" y="2256"/>
                  </a:cubicBezTo>
                  <a:cubicBezTo>
                    <a:pt x="1511" y="2293"/>
                    <a:pt x="1489" y="2293"/>
                    <a:pt x="1468" y="2293"/>
                  </a:cubicBezTo>
                  <a:lnTo>
                    <a:pt x="662" y="2293"/>
                  </a:lnTo>
                  <a:lnTo>
                    <a:pt x="662" y="2481"/>
                  </a:lnTo>
                  <a:lnTo>
                    <a:pt x="662" y="4925"/>
                  </a:lnTo>
                  <a:cubicBezTo>
                    <a:pt x="673" y="4925"/>
                    <a:pt x="673" y="4962"/>
                    <a:pt x="683" y="4962"/>
                  </a:cubicBezTo>
                  <a:cubicBezTo>
                    <a:pt x="769" y="4925"/>
                    <a:pt x="855" y="5038"/>
                    <a:pt x="909" y="5263"/>
                  </a:cubicBezTo>
                  <a:cubicBezTo>
                    <a:pt x="984" y="5489"/>
                    <a:pt x="1006" y="5789"/>
                    <a:pt x="1006" y="6090"/>
                  </a:cubicBezTo>
                  <a:cubicBezTo>
                    <a:pt x="1006" y="7293"/>
                    <a:pt x="1188" y="7895"/>
                    <a:pt x="1210" y="7970"/>
                  </a:cubicBezTo>
                  <a:cubicBezTo>
                    <a:pt x="1328" y="8233"/>
                    <a:pt x="1371" y="8759"/>
                    <a:pt x="1328" y="9211"/>
                  </a:cubicBezTo>
                  <a:cubicBezTo>
                    <a:pt x="1285" y="9699"/>
                    <a:pt x="1156" y="10000"/>
                    <a:pt x="1017" y="10000"/>
                  </a:cubicBezTo>
                  <a:cubicBezTo>
                    <a:pt x="819" y="9236"/>
                    <a:pt x="623" y="8471"/>
                    <a:pt x="426" y="7707"/>
                  </a:cubicBezTo>
                  <a:cubicBezTo>
                    <a:pt x="404" y="7481"/>
                    <a:pt x="393" y="7256"/>
                    <a:pt x="372" y="6992"/>
                  </a:cubicBezTo>
                  <a:cubicBezTo>
                    <a:pt x="168" y="6654"/>
                    <a:pt x="6" y="5977"/>
                    <a:pt x="6" y="5000"/>
                  </a:cubicBezTo>
                  <a:lnTo>
                    <a:pt x="6" y="2556"/>
                  </a:lnTo>
                  <a:cubicBezTo>
                    <a:pt x="-4" y="2218"/>
                    <a:pt x="-15" y="1391"/>
                    <a:pt x="135" y="752"/>
                  </a:cubicBezTo>
                  <a:cubicBezTo>
                    <a:pt x="211" y="414"/>
                    <a:pt x="361" y="0"/>
                    <a:pt x="619" y="0"/>
                  </a:cubicBezTo>
                  <a:lnTo>
                    <a:pt x="1468" y="0"/>
                  </a:lnTo>
                  <a:cubicBezTo>
                    <a:pt x="1489" y="0"/>
                    <a:pt x="1511" y="0"/>
                    <a:pt x="1532" y="38"/>
                  </a:cubicBezTo>
                  <a:cubicBezTo>
                    <a:pt x="1554" y="0"/>
                    <a:pt x="1575" y="0"/>
                    <a:pt x="1597" y="0"/>
                  </a:cubicBezTo>
                  <a:lnTo>
                    <a:pt x="3338" y="0"/>
                  </a:lnTo>
                  <a:cubicBezTo>
                    <a:pt x="3596" y="0"/>
                    <a:pt x="3746" y="414"/>
                    <a:pt x="3821" y="752"/>
                  </a:cubicBezTo>
                  <a:cubicBezTo>
                    <a:pt x="3972" y="1391"/>
                    <a:pt x="3961" y="2218"/>
                    <a:pt x="3950" y="2556"/>
                  </a:cubicBezTo>
                  <a:lnTo>
                    <a:pt x="3950" y="5000"/>
                  </a:lnTo>
                  <a:cubicBezTo>
                    <a:pt x="3950" y="5789"/>
                    <a:pt x="3821" y="6617"/>
                    <a:pt x="3585" y="6992"/>
                  </a:cubicBezTo>
                  <a:cubicBezTo>
                    <a:pt x="3574" y="7256"/>
                    <a:pt x="3553" y="7481"/>
                    <a:pt x="3531" y="77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2" name="Group 39"/>
            <p:cNvGrpSpPr/>
            <p:nvPr/>
          </p:nvGrpSpPr>
          <p:grpSpPr>
            <a:xfrm>
              <a:off x="6864481" y="1690566"/>
              <a:ext cx="3728095" cy="4335950"/>
              <a:chOff x="6864481" y="1690566"/>
              <a:chExt cx="3728095" cy="4335950"/>
            </a:xfrm>
          </p:grpSpPr>
          <p:sp>
            <p:nvSpPr>
              <p:cNvPr id="83" name="Freeform 6"/>
              <p:cNvSpPr/>
              <p:nvPr/>
            </p:nvSpPr>
            <p:spPr bwMode="auto">
              <a:xfrm>
                <a:off x="8254967" y="5016422"/>
                <a:ext cx="230034" cy="888009"/>
              </a:xfrm>
              <a:custGeom>
                <a:avLst/>
                <a:gdLst>
                  <a:gd name="T0" fmla="*/ 76 w 76"/>
                  <a:gd name="T1" fmla="*/ 292 h 292"/>
                  <a:gd name="T2" fmla="*/ 53 w 76"/>
                  <a:gd name="T3" fmla="*/ 292 h 292"/>
                  <a:gd name="T4" fmla="*/ 0 w 76"/>
                  <a:gd name="T5" fmla="*/ 10 h 292"/>
                  <a:gd name="T6" fmla="*/ 21 w 76"/>
                  <a:gd name="T7" fmla="*/ 0 h 292"/>
                  <a:gd name="T8" fmla="*/ 76 w 76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92">
                    <a:moveTo>
                      <a:pt x="76" y="292"/>
                    </a:moveTo>
                    <a:cubicBezTo>
                      <a:pt x="53" y="292"/>
                      <a:pt x="53" y="292"/>
                      <a:pt x="53" y="292"/>
                    </a:cubicBezTo>
                    <a:cubicBezTo>
                      <a:pt x="53" y="118"/>
                      <a:pt x="1" y="11"/>
                      <a:pt x="0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4"/>
                      <a:pt x="76" y="112"/>
                      <a:pt x="76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4" name="Freeform 7"/>
              <p:cNvSpPr/>
              <p:nvPr/>
            </p:nvSpPr>
            <p:spPr bwMode="auto">
              <a:xfrm>
                <a:off x="8707325" y="4989435"/>
                <a:ext cx="231319" cy="888009"/>
              </a:xfrm>
              <a:custGeom>
                <a:avLst/>
                <a:gdLst>
                  <a:gd name="T0" fmla="*/ 24 w 76"/>
                  <a:gd name="T1" fmla="*/ 292 h 292"/>
                  <a:gd name="T2" fmla="*/ 0 w 76"/>
                  <a:gd name="T3" fmla="*/ 292 h 292"/>
                  <a:gd name="T4" fmla="*/ 55 w 76"/>
                  <a:gd name="T5" fmla="*/ 0 h 292"/>
                  <a:gd name="T6" fmla="*/ 76 w 76"/>
                  <a:gd name="T7" fmla="*/ 11 h 292"/>
                  <a:gd name="T8" fmla="*/ 66 w 76"/>
                  <a:gd name="T9" fmla="*/ 6 h 292"/>
                  <a:gd name="T10" fmla="*/ 76 w 76"/>
                  <a:gd name="T11" fmla="*/ 11 h 292"/>
                  <a:gd name="T12" fmla="*/ 24 w 76"/>
                  <a:gd name="T13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92">
                    <a:moveTo>
                      <a:pt x="24" y="292"/>
                    </a:moveTo>
                    <a:cubicBezTo>
                      <a:pt x="0" y="292"/>
                      <a:pt x="0" y="292"/>
                      <a:pt x="0" y="292"/>
                    </a:cubicBezTo>
                    <a:cubicBezTo>
                      <a:pt x="0" y="113"/>
                      <a:pt x="53" y="5"/>
                      <a:pt x="55" y="0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24" y="119"/>
                      <a:pt x="24" y="2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8640499" y="2240591"/>
                <a:ext cx="1252979" cy="1252979"/>
              </a:xfrm>
              <a:custGeom>
                <a:avLst/>
                <a:gdLst>
                  <a:gd name="T0" fmla="*/ 52 w 412"/>
                  <a:gd name="T1" fmla="*/ 112 h 412"/>
                  <a:gd name="T2" fmla="*/ 112 w 412"/>
                  <a:gd name="T3" fmla="*/ 361 h 412"/>
                  <a:gd name="T4" fmla="*/ 360 w 412"/>
                  <a:gd name="T5" fmla="*/ 300 h 412"/>
                  <a:gd name="T6" fmla="*/ 300 w 412"/>
                  <a:gd name="T7" fmla="*/ 52 h 412"/>
                  <a:gd name="T8" fmla="*/ 52 w 412"/>
                  <a:gd name="T9" fmla="*/ 1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52" y="112"/>
                    </a:moveTo>
                    <a:cubicBezTo>
                      <a:pt x="0" y="198"/>
                      <a:pt x="27" y="309"/>
                      <a:pt x="112" y="361"/>
                    </a:cubicBezTo>
                    <a:cubicBezTo>
                      <a:pt x="197" y="412"/>
                      <a:pt x="308" y="385"/>
                      <a:pt x="360" y="300"/>
                    </a:cubicBezTo>
                    <a:cubicBezTo>
                      <a:pt x="412" y="215"/>
                      <a:pt x="385" y="104"/>
                      <a:pt x="300" y="52"/>
                    </a:cubicBezTo>
                    <a:cubicBezTo>
                      <a:pt x="214" y="0"/>
                      <a:pt x="103" y="27"/>
                      <a:pt x="52" y="1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8333359" y="1933451"/>
                <a:ext cx="1869831" cy="1863405"/>
              </a:xfrm>
              <a:custGeom>
                <a:avLst/>
                <a:gdLst>
                  <a:gd name="T0" fmla="*/ 109 w 615"/>
                  <a:gd name="T1" fmla="*/ 156 h 613"/>
                  <a:gd name="T2" fmla="*/ 50 w 615"/>
                  <a:gd name="T3" fmla="*/ 137 h 613"/>
                  <a:gd name="T4" fmla="*/ 70 w 615"/>
                  <a:gd name="T5" fmla="*/ 231 h 613"/>
                  <a:gd name="T6" fmla="*/ 59 w 615"/>
                  <a:gd name="T7" fmla="*/ 270 h 613"/>
                  <a:gd name="T8" fmla="*/ 1 w 615"/>
                  <a:gd name="T9" fmla="*/ 344 h 613"/>
                  <a:gd name="T10" fmla="*/ 73 w 615"/>
                  <a:gd name="T11" fmla="*/ 393 h 613"/>
                  <a:gd name="T12" fmla="*/ 26 w 615"/>
                  <a:gd name="T13" fmla="*/ 432 h 613"/>
                  <a:gd name="T14" fmla="*/ 116 w 615"/>
                  <a:gd name="T15" fmla="*/ 466 h 613"/>
                  <a:gd name="T16" fmla="*/ 144 w 615"/>
                  <a:gd name="T17" fmla="*/ 496 h 613"/>
                  <a:gd name="T18" fmla="*/ 175 w 615"/>
                  <a:gd name="T19" fmla="*/ 583 h 613"/>
                  <a:gd name="T20" fmla="*/ 267 w 615"/>
                  <a:gd name="T21" fmla="*/ 553 h 613"/>
                  <a:gd name="T22" fmla="*/ 277 w 615"/>
                  <a:gd name="T23" fmla="*/ 613 h 613"/>
                  <a:gd name="T24" fmla="*/ 351 w 615"/>
                  <a:gd name="T25" fmla="*/ 552 h 613"/>
                  <a:gd name="T26" fmla="*/ 409 w 615"/>
                  <a:gd name="T27" fmla="*/ 536 h 613"/>
                  <a:gd name="T28" fmla="*/ 503 w 615"/>
                  <a:gd name="T29" fmla="*/ 545 h 613"/>
                  <a:gd name="T30" fmla="*/ 479 w 615"/>
                  <a:gd name="T31" fmla="*/ 487 h 613"/>
                  <a:gd name="T32" fmla="*/ 507 w 615"/>
                  <a:gd name="T33" fmla="*/ 458 h 613"/>
                  <a:gd name="T34" fmla="*/ 593 w 615"/>
                  <a:gd name="T35" fmla="*/ 421 h 613"/>
                  <a:gd name="T36" fmla="*/ 544 w 615"/>
                  <a:gd name="T37" fmla="*/ 382 h 613"/>
                  <a:gd name="T38" fmla="*/ 555 w 615"/>
                  <a:gd name="T39" fmla="*/ 344 h 613"/>
                  <a:gd name="T40" fmla="*/ 613 w 615"/>
                  <a:gd name="T41" fmla="*/ 270 h 613"/>
                  <a:gd name="T42" fmla="*/ 551 w 615"/>
                  <a:gd name="T43" fmla="*/ 259 h 613"/>
                  <a:gd name="T44" fmla="*/ 542 w 615"/>
                  <a:gd name="T45" fmla="*/ 220 h 613"/>
                  <a:gd name="T46" fmla="*/ 558 w 615"/>
                  <a:gd name="T47" fmla="*/ 127 h 613"/>
                  <a:gd name="T48" fmla="*/ 494 w 615"/>
                  <a:gd name="T49" fmla="*/ 145 h 613"/>
                  <a:gd name="T50" fmla="*/ 464 w 615"/>
                  <a:gd name="T51" fmla="*/ 113 h 613"/>
                  <a:gd name="T52" fmla="*/ 437 w 615"/>
                  <a:gd name="T53" fmla="*/ 35 h 613"/>
                  <a:gd name="T54" fmla="*/ 397 w 615"/>
                  <a:gd name="T55" fmla="*/ 77 h 613"/>
                  <a:gd name="T56" fmla="*/ 348 w 615"/>
                  <a:gd name="T57" fmla="*/ 60 h 613"/>
                  <a:gd name="T58" fmla="*/ 275 w 615"/>
                  <a:gd name="T59" fmla="*/ 0 h 613"/>
                  <a:gd name="T60" fmla="*/ 264 w 615"/>
                  <a:gd name="T61" fmla="*/ 62 h 613"/>
                  <a:gd name="T62" fmla="*/ 205 w 615"/>
                  <a:gd name="T63" fmla="*/ 78 h 613"/>
                  <a:gd name="T64" fmla="*/ 112 w 615"/>
                  <a:gd name="T65" fmla="*/ 69 h 613"/>
                  <a:gd name="T66" fmla="*/ 414 w 615"/>
                  <a:gd name="T67" fmla="*/ 131 h 613"/>
                  <a:gd name="T68" fmla="*/ 200 w 615"/>
                  <a:gd name="T69" fmla="*/ 484 h 613"/>
                  <a:gd name="T70" fmla="*/ 414 w 615"/>
                  <a:gd name="T71" fmla="*/ 131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5" h="613">
                    <a:moveTo>
                      <a:pt x="136" y="126"/>
                    </a:moveTo>
                    <a:cubicBezTo>
                      <a:pt x="126" y="135"/>
                      <a:pt x="117" y="145"/>
                      <a:pt x="109" y="156"/>
                    </a:cubicBezTo>
                    <a:cubicBezTo>
                      <a:pt x="108" y="155"/>
                      <a:pt x="108" y="155"/>
                      <a:pt x="108" y="15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21" y="192"/>
                      <a:pt x="21" y="192"/>
                      <a:pt x="21" y="192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66" y="244"/>
                      <a:pt x="63" y="257"/>
                      <a:pt x="61" y="270"/>
                    </a:cubicBezTo>
                    <a:cubicBezTo>
                      <a:pt x="59" y="270"/>
                      <a:pt x="59" y="270"/>
                      <a:pt x="59" y="270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5" y="367"/>
                      <a:pt x="69" y="380"/>
                      <a:pt x="73" y="393"/>
                    </a:cubicBezTo>
                    <a:cubicBezTo>
                      <a:pt x="72" y="394"/>
                      <a:pt x="72" y="394"/>
                      <a:pt x="72" y="394"/>
                    </a:cubicBezTo>
                    <a:cubicBezTo>
                      <a:pt x="26" y="432"/>
                      <a:pt x="26" y="432"/>
                      <a:pt x="26" y="432"/>
                    </a:cubicBezTo>
                    <a:cubicBezTo>
                      <a:pt x="57" y="486"/>
                      <a:pt x="57" y="486"/>
                      <a:pt x="57" y="486"/>
                    </a:cubicBezTo>
                    <a:cubicBezTo>
                      <a:pt x="116" y="466"/>
                      <a:pt x="116" y="466"/>
                      <a:pt x="116" y="466"/>
                    </a:cubicBezTo>
                    <a:cubicBezTo>
                      <a:pt x="124" y="477"/>
                      <a:pt x="128" y="483"/>
                      <a:pt x="144" y="495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22" y="551"/>
                      <a:pt x="122" y="551"/>
                      <a:pt x="122" y="551"/>
                    </a:cubicBezTo>
                    <a:cubicBezTo>
                      <a:pt x="175" y="583"/>
                      <a:pt x="175" y="583"/>
                      <a:pt x="175" y="583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33" y="545"/>
                      <a:pt x="249" y="550"/>
                      <a:pt x="267" y="553"/>
                    </a:cubicBezTo>
                    <a:cubicBezTo>
                      <a:pt x="266" y="554"/>
                      <a:pt x="266" y="554"/>
                      <a:pt x="266" y="554"/>
                    </a:cubicBezTo>
                    <a:cubicBezTo>
                      <a:pt x="277" y="613"/>
                      <a:pt x="277" y="613"/>
                      <a:pt x="277" y="613"/>
                    </a:cubicBezTo>
                    <a:cubicBezTo>
                      <a:pt x="339" y="613"/>
                      <a:pt x="339" y="613"/>
                      <a:pt x="339" y="613"/>
                    </a:cubicBezTo>
                    <a:cubicBezTo>
                      <a:pt x="351" y="552"/>
                      <a:pt x="351" y="552"/>
                      <a:pt x="351" y="552"/>
                    </a:cubicBezTo>
                    <a:cubicBezTo>
                      <a:pt x="371" y="549"/>
                      <a:pt x="390" y="543"/>
                      <a:pt x="409" y="534"/>
                    </a:cubicBezTo>
                    <a:cubicBezTo>
                      <a:pt x="409" y="536"/>
                      <a:pt x="409" y="536"/>
                      <a:pt x="409" y="536"/>
                    </a:cubicBezTo>
                    <a:cubicBezTo>
                      <a:pt x="451" y="579"/>
                      <a:pt x="451" y="579"/>
                      <a:pt x="451" y="579"/>
                    </a:cubicBezTo>
                    <a:cubicBezTo>
                      <a:pt x="503" y="545"/>
                      <a:pt x="503" y="545"/>
                      <a:pt x="503" y="545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79" y="487"/>
                      <a:pt x="479" y="487"/>
                      <a:pt x="479" y="487"/>
                    </a:cubicBezTo>
                    <a:cubicBezTo>
                      <a:pt x="488" y="478"/>
                      <a:pt x="497" y="468"/>
                      <a:pt x="506" y="458"/>
                    </a:cubicBezTo>
                    <a:cubicBezTo>
                      <a:pt x="507" y="458"/>
                      <a:pt x="507" y="458"/>
                      <a:pt x="507" y="458"/>
                    </a:cubicBezTo>
                    <a:cubicBezTo>
                      <a:pt x="565" y="477"/>
                      <a:pt x="565" y="477"/>
                      <a:pt x="565" y="477"/>
                    </a:cubicBezTo>
                    <a:cubicBezTo>
                      <a:pt x="593" y="421"/>
                      <a:pt x="593" y="421"/>
                      <a:pt x="593" y="421"/>
                    </a:cubicBezTo>
                    <a:cubicBezTo>
                      <a:pt x="545" y="382"/>
                      <a:pt x="545" y="382"/>
                      <a:pt x="545" y="382"/>
                    </a:cubicBezTo>
                    <a:cubicBezTo>
                      <a:pt x="544" y="382"/>
                      <a:pt x="544" y="382"/>
                      <a:pt x="544" y="382"/>
                    </a:cubicBezTo>
                    <a:cubicBezTo>
                      <a:pt x="548" y="370"/>
                      <a:pt x="551" y="357"/>
                      <a:pt x="553" y="344"/>
                    </a:cubicBezTo>
                    <a:cubicBezTo>
                      <a:pt x="555" y="344"/>
                      <a:pt x="555" y="344"/>
                      <a:pt x="555" y="344"/>
                    </a:cubicBezTo>
                    <a:cubicBezTo>
                      <a:pt x="615" y="332"/>
                      <a:pt x="615" y="332"/>
                      <a:pt x="615" y="332"/>
                    </a:cubicBezTo>
                    <a:cubicBezTo>
                      <a:pt x="613" y="270"/>
                      <a:pt x="613" y="270"/>
                      <a:pt x="613" y="270"/>
                    </a:cubicBezTo>
                    <a:cubicBezTo>
                      <a:pt x="552" y="259"/>
                      <a:pt x="552" y="259"/>
                      <a:pt x="552" y="259"/>
                    </a:cubicBezTo>
                    <a:cubicBezTo>
                      <a:pt x="551" y="259"/>
                      <a:pt x="551" y="259"/>
                      <a:pt x="551" y="259"/>
                    </a:cubicBezTo>
                    <a:cubicBezTo>
                      <a:pt x="548" y="246"/>
                      <a:pt x="545" y="233"/>
                      <a:pt x="540" y="221"/>
                    </a:cubicBezTo>
                    <a:cubicBezTo>
                      <a:pt x="542" y="220"/>
                      <a:pt x="542" y="220"/>
                      <a:pt x="542" y="220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58" y="127"/>
                      <a:pt x="558" y="127"/>
                      <a:pt x="558" y="127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86" y="135"/>
                      <a:pt x="479" y="127"/>
                      <a:pt x="463" y="115"/>
                    </a:cubicBezTo>
                    <a:cubicBezTo>
                      <a:pt x="464" y="113"/>
                      <a:pt x="464" y="113"/>
                      <a:pt x="464" y="113"/>
                    </a:cubicBezTo>
                    <a:cubicBezTo>
                      <a:pt x="490" y="68"/>
                      <a:pt x="490" y="68"/>
                      <a:pt x="490" y="68"/>
                    </a:cubicBezTo>
                    <a:cubicBezTo>
                      <a:pt x="437" y="35"/>
                      <a:pt x="437" y="35"/>
                      <a:pt x="437" y="35"/>
                    </a:cubicBezTo>
                    <a:cubicBezTo>
                      <a:pt x="396" y="78"/>
                      <a:pt x="396" y="78"/>
                      <a:pt x="396" y="78"/>
                    </a:cubicBezTo>
                    <a:cubicBezTo>
                      <a:pt x="397" y="77"/>
                      <a:pt x="397" y="77"/>
                      <a:pt x="397" y="77"/>
                    </a:cubicBezTo>
                    <a:cubicBezTo>
                      <a:pt x="381" y="71"/>
                      <a:pt x="365" y="65"/>
                      <a:pt x="348" y="62"/>
                    </a:cubicBezTo>
                    <a:cubicBezTo>
                      <a:pt x="348" y="60"/>
                      <a:pt x="348" y="60"/>
                      <a:pt x="348" y="6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64" y="62"/>
                      <a:pt x="264" y="62"/>
                      <a:pt x="264" y="62"/>
                    </a:cubicBezTo>
                    <a:cubicBezTo>
                      <a:pt x="244" y="66"/>
                      <a:pt x="225" y="71"/>
                      <a:pt x="206" y="79"/>
                    </a:cubicBezTo>
                    <a:cubicBezTo>
                      <a:pt x="205" y="78"/>
                      <a:pt x="205" y="78"/>
                      <a:pt x="205" y="78"/>
                    </a:cubicBezTo>
                    <a:cubicBezTo>
                      <a:pt x="163" y="34"/>
                      <a:pt x="163" y="34"/>
                      <a:pt x="163" y="34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36" y="126"/>
                      <a:pt x="136" y="126"/>
                      <a:pt x="136" y="126"/>
                    </a:cubicBezTo>
                    <a:close/>
                    <a:moveTo>
                      <a:pt x="414" y="131"/>
                    </a:moveTo>
                    <a:cubicBezTo>
                      <a:pt x="512" y="190"/>
                      <a:pt x="543" y="317"/>
                      <a:pt x="483" y="414"/>
                    </a:cubicBezTo>
                    <a:cubicBezTo>
                      <a:pt x="424" y="512"/>
                      <a:pt x="297" y="543"/>
                      <a:pt x="200" y="484"/>
                    </a:cubicBezTo>
                    <a:cubicBezTo>
                      <a:pt x="102" y="425"/>
                      <a:pt x="71" y="298"/>
                      <a:pt x="130" y="200"/>
                    </a:cubicBezTo>
                    <a:cubicBezTo>
                      <a:pt x="189" y="102"/>
                      <a:pt x="317" y="71"/>
                      <a:pt x="414" y="1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9" name="Freeform 12"/>
              <p:cNvSpPr/>
              <p:nvPr/>
            </p:nvSpPr>
            <p:spPr bwMode="auto">
              <a:xfrm>
                <a:off x="8050635" y="3916371"/>
                <a:ext cx="1119328" cy="1115473"/>
              </a:xfrm>
              <a:custGeom>
                <a:avLst/>
                <a:gdLst>
                  <a:gd name="T0" fmla="*/ 46 w 368"/>
                  <a:gd name="T1" fmla="*/ 100 h 367"/>
                  <a:gd name="T2" fmla="*/ 101 w 368"/>
                  <a:gd name="T3" fmla="*/ 321 h 367"/>
                  <a:gd name="T4" fmla="*/ 322 w 368"/>
                  <a:gd name="T5" fmla="*/ 267 h 367"/>
                  <a:gd name="T6" fmla="*/ 267 w 368"/>
                  <a:gd name="T7" fmla="*/ 46 h 367"/>
                  <a:gd name="T8" fmla="*/ 46 w 368"/>
                  <a:gd name="T9" fmla="*/ 10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7">
                    <a:moveTo>
                      <a:pt x="46" y="100"/>
                    </a:moveTo>
                    <a:cubicBezTo>
                      <a:pt x="0" y="176"/>
                      <a:pt x="25" y="275"/>
                      <a:pt x="101" y="321"/>
                    </a:cubicBezTo>
                    <a:cubicBezTo>
                      <a:pt x="176" y="367"/>
                      <a:pt x="275" y="343"/>
                      <a:pt x="322" y="267"/>
                    </a:cubicBezTo>
                    <a:cubicBezTo>
                      <a:pt x="368" y="191"/>
                      <a:pt x="343" y="92"/>
                      <a:pt x="267" y="46"/>
                    </a:cubicBezTo>
                    <a:cubicBezTo>
                      <a:pt x="192" y="0"/>
                      <a:pt x="93" y="24"/>
                      <a:pt x="46" y="1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7779477" y="3642643"/>
                <a:ext cx="1664213" cy="1662928"/>
              </a:xfrm>
              <a:custGeom>
                <a:avLst/>
                <a:gdLst>
                  <a:gd name="T0" fmla="*/ 97 w 547"/>
                  <a:gd name="T1" fmla="*/ 139 h 547"/>
                  <a:gd name="T2" fmla="*/ 44 w 547"/>
                  <a:gd name="T3" fmla="*/ 122 h 547"/>
                  <a:gd name="T4" fmla="*/ 62 w 547"/>
                  <a:gd name="T5" fmla="*/ 206 h 547"/>
                  <a:gd name="T6" fmla="*/ 52 w 547"/>
                  <a:gd name="T7" fmla="*/ 240 h 547"/>
                  <a:gd name="T8" fmla="*/ 1 w 547"/>
                  <a:gd name="T9" fmla="*/ 306 h 547"/>
                  <a:gd name="T10" fmla="*/ 65 w 547"/>
                  <a:gd name="T11" fmla="*/ 350 h 547"/>
                  <a:gd name="T12" fmla="*/ 23 w 547"/>
                  <a:gd name="T13" fmla="*/ 385 h 547"/>
                  <a:gd name="T14" fmla="*/ 103 w 547"/>
                  <a:gd name="T15" fmla="*/ 416 h 547"/>
                  <a:gd name="T16" fmla="*/ 128 w 547"/>
                  <a:gd name="T17" fmla="*/ 442 h 547"/>
                  <a:gd name="T18" fmla="*/ 155 w 547"/>
                  <a:gd name="T19" fmla="*/ 520 h 547"/>
                  <a:gd name="T20" fmla="*/ 237 w 547"/>
                  <a:gd name="T21" fmla="*/ 492 h 547"/>
                  <a:gd name="T22" fmla="*/ 247 w 547"/>
                  <a:gd name="T23" fmla="*/ 547 h 547"/>
                  <a:gd name="T24" fmla="*/ 312 w 547"/>
                  <a:gd name="T25" fmla="*/ 492 h 547"/>
                  <a:gd name="T26" fmla="*/ 364 w 547"/>
                  <a:gd name="T27" fmla="*/ 477 h 547"/>
                  <a:gd name="T28" fmla="*/ 448 w 547"/>
                  <a:gd name="T29" fmla="*/ 486 h 547"/>
                  <a:gd name="T30" fmla="*/ 426 w 547"/>
                  <a:gd name="T31" fmla="*/ 434 h 547"/>
                  <a:gd name="T32" fmla="*/ 451 w 547"/>
                  <a:gd name="T33" fmla="*/ 408 h 547"/>
                  <a:gd name="T34" fmla="*/ 528 w 547"/>
                  <a:gd name="T35" fmla="*/ 376 h 547"/>
                  <a:gd name="T36" fmla="*/ 484 w 547"/>
                  <a:gd name="T37" fmla="*/ 341 h 547"/>
                  <a:gd name="T38" fmla="*/ 494 w 547"/>
                  <a:gd name="T39" fmla="*/ 306 h 547"/>
                  <a:gd name="T40" fmla="*/ 546 w 547"/>
                  <a:gd name="T41" fmla="*/ 240 h 547"/>
                  <a:gd name="T42" fmla="*/ 491 w 547"/>
                  <a:gd name="T43" fmla="*/ 231 h 547"/>
                  <a:gd name="T44" fmla="*/ 483 w 547"/>
                  <a:gd name="T45" fmla="*/ 196 h 547"/>
                  <a:gd name="T46" fmla="*/ 497 w 547"/>
                  <a:gd name="T47" fmla="*/ 113 h 547"/>
                  <a:gd name="T48" fmla="*/ 440 w 547"/>
                  <a:gd name="T49" fmla="*/ 130 h 547"/>
                  <a:gd name="T50" fmla="*/ 413 w 547"/>
                  <a:gd name="T51" fmla="*/ 101 h 547"/>
                  <a:gd name="T52" fmla="*/ 389 w 547"/>
                  <a:gd name="T53" fmla="*/ 32 h 547"/>
                  <a:gd name="T54" fmla="*/ 353 w 547"/>
                  <a:gd name="T55" fmla="*/ 69 h 547"/>
                  <a:gd name="T56" fmla="*/ 310 w 547"/>
                  <a:gd name="T57" fmla="*/ 53 h 547"/>
                  <a:gd name="T58" fmla="*/ 245 w 547"/>
                  <a:gd name="T59" fmla="*/ 0 h 547"/>
                  <a:gd name="T60" fmla="*/ 235 w 547"/>
                  <a:gd name="T61" fmla="*/ 55 h 547"/>
                  <a:gd name="T62" fmla="*/ 182 w 547"/>
                  <a:gd name="T63" fmla="*/ 69 h 547"/>
                  <a:gd name="T64" fmla="*/ 99 w 547"/>
                  <a:gd name="T65" fmla="*/ 61 h 547"/>
                  <a:gd name="T66" fmla="*/ 121 w 547"/>
                  <a:gd name="T67" fmla="*/ 113 h 547"/>
                  <a:gd name="T68" fmla="*/ 430 w 547"/>
                  <a:gd name="T69" fmla="*/ 369 h 547"/>
                  <a:gd name="T70" fmla="*/ 116 w 547"/>
                  <a:gd name="T71" fmla="*/ 178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547">
                    <a:moveTo>
                      <a:pt x="121" y="113"/>
                    </a:moveTo>
                    <a:cubicBezTo>
                      <a:pt x="112" y="121"/>
                      <a:pt x="104" y="129"/>
                      <a:pt x="97" y="139"/>
                    </a:cubicBezTo>
                    <a:cubicBezTo>
                      <a:pt x="95" y="138"/>
                      <a:pt x="95" y="138"/>
                      <a:pt x="95" y="138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58" y="217"/>
                      <a:pt x="55" y="229"/>
                      <a:pt x="53" y="240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1" y="306"/>
                      <a:pt x="1" y="306"/>
                      <a:pt x="1" y="306"/>
                    </a:cubicBezTo>
                    <a:cubicBezTo>
                      <a:pt x="55" y="316"/>
                      <a:pt x="55" y="316"/>
                      <a:pt x="55" y="316"/>
                    </a:cubicBezTo>
                    <a:cubicBezTo>
                      <a:pt x="57" y="328"/>
                      <a:pt x="61" y="339"/>
                      <a:pt x="65" y="350"/>
                    </a:cubicBezTo>
                    <a:cubicBezTo>
                      <a:pt x="64" y="351"/>
                      <a:pt x="64" y="351"/>
                      <a:pt x="64" y="351"/>
                    </a:cubicBezTo>
                    <a:cubicBezTo>
                      <a:pt x="23" y="385"/>
                      <a:pt x="23" y="385"/>
                      <a:pt x="23" y="385"/>
                    </a:cubicBezTo>
                    <a:cubicBezTo>
                      <a:pt x="50" y="433"/>
                      <a:pt x="50" y="433"/>
                      <a:pt x="50" y="433"/>
                    </a:cubicBezTo>
                    <a:cubicBezTo>
                      <a:pt x="103" y="416"/>
                      <a:pt x="103" y="416"/>
                      <a:pt x="103" y="416"/>
                    </a:cubicBezTo>
                    <a:cubicBezTo>
                      <a:pt x="110" y="425"/>
                      <a:pt x="114" y="431"/>
                      <a:pt x="128" y="442"/>
                    </a:cubicBezTo>
                    <a:cubicBezTo>
                      <a:pt x="128" y="442"/>
                      <a:pt x="128" y="442"/>
                      <a:pt x="128" y="442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55" y="520"/>
                      <a:pt x="155" y="520"/>
                      <a:pt x="155" y="520"/>
                    </a:cubicBezTo>
                    <a:cubicBezTo>
                      <a:pt x="192" y="480"/>
                      <a:pt x="192" y="480"/>
                      <a:pt x="192" y="480"/>
                    </a:cubicBezTo>
                    <a:cubicBezTo>
                      <a:pt x="207" y="485"/>
                      <a:pt x="222" y="490"/>
                      <a:pt x="237" y="492"/>
                    </a:cubicBezTo>
                    <a:cubicBezTo>
                      <a:pt x="237" y="494"/>
                      <a:pt x="237" y="494"/>
                      <a:pt x="237" y="494"/>
                    </a:cubicBezTo>
                    <a:cubicBezTo>
                      <a:pt x="247" y="547"/>
                      <a:pt x="247" y="547"/>
                      <a:pt x="247" y="547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12" y="492"/>
                      <a:pt x="312" y="492"/>
                      <a:pt x="312" y="492"/>
                    </a:cubicBezTo>
                    <a:cubicBezTo>
                      <a:pt x="330" y="489"/>
                      <a:pt x="347" y="484"/>
                      <a:pt x="364" y="476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402" y="516"/>
                      <a:pt x="402" y="516"/>
                      <a:pt x="402" y="51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26" y="434"/>
                      <a:pt x="426" y="434"/>
                      <a:pt x="426" y="434"/>
                    </a:cubicBezTo>
                    <a:cubicBezTo>
                      <a:pt x="435" y="426"/>
                      <a:pt x="443" y="417"/>
                      <a:pt x="450" y="408"/>
                    </a:cubicBezTo>
                    <a:cubicBezTo>
                      <a:pt x="451" y="408"/>
                      <a:pt x="451" y="408"/>
                      <a:pt x="451" y="408"/>
                    </a:cubicBezTo>
                    <a:cubicBezTo>
                      <a:pt x="503" y="425"/>
                      <a:pt x="503" y="425"/>
                      <a:pt x="503" y="425"/>
                    </a:cubicBezTo>
                    <a:cubicBezTo>
                      <a:pt x="528" y="376"/>
                      <a:pt x="528" y="376"/>
                      <a:pt x="528" y="376"/>
                    </a:cubicBezTo>
                    <a:cubicBezTo>
                      <a:pt x="485" y="341"/>
                      <a:pt x="485" y="341"/>
                      <a:pt x="485" y="341"/>
                    </a:cubicBezTo>
                    <a:cubicBezTo>
                      <a:pt x="484" y="341"/>
                      <a:pt x="484" y="341"/>
                      <a:pt x="484" y="341"/>
                    </a:cubicBezTo>
                    <a:cubicBezTo>
                      <a:pt x="488" y="329"/>
                      <a:pt x="491" y="318"/>
                      <a:pt x="493" y="306"/>
                    </a:cubicBezTo>
                    <a:cubicBezTo>
                      <a:pt x="494" y="306"/>
                      <a:pt x="494" y="306"/>
                      <a:pt x="494" y="30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6" y="240"/>
                      <a:pt x="546" y="240"/>
                      <a:pt x="546" y="240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91" y="231"/>
                      <a:pt x="491" y="231"/>
                      <a:pt x="491" y="231"/>
                    </a:cubicBezTo>
                    <a:cubicBezTo>
                      <a:pt x="488" y="219"/>
                      <a:pt x="485" y="208"/>
                      <a:pt x="481" y="197"/>
                    </a:cubicBezTo>
                    <a:cubicBezTo>
                      <a:pt x="483" y="196"/>
                      <a:pt x="483" y="196"/>
                      <a:pt x="483" y="196"/>
                    </a:cubicBezTo>
                    <a:cubicBezTo>
                      <a:pt x="524" y="161"/>
                      <a:pt x="524" y="161"/>
                      <a:pt x="524" y="161"/>
                    </a:cubicBezTo>
                    <a:cubicBezTo>
                      <a:pt x="497" y="113"/>
                      <a:pt x="497" y="113"/>
                      <a:pt x="497" y="113"/>
                    </a:cubicBezTo>
                    <a:cubicBezTo>
                      <a:pt x="444" y="131"/>
                      <a:pt x="444" y="131"/>
                      <a:pt x="444" y="131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3" y="121"/>
                      <a:pt x="426" y="113"/>
                      <a:pt x="412" y="102"/>
                    </a:cubicBezTo>
                    <a:cubicBezTo>
                      <a:pt x="413" y="101"/>
                      <a:pt x="413" y="101"/>
                      <a:pt x="413" y="101"/>
                    </a:cubicBezTo>
                    <a:cubicBezTo>
                      <a:pt x="436" y="60"/>
                      <a:pt x="436" y="60"/>
                      <a:pt x="436" y="60"/>
                    </a:cubicBezTo>
                    <a:cubicBezTo>
                      <a:pt x="389" y="32"/>
                      <a:pt x="389" y="32"/>
                      <a:pt x="389" y="32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3" y="69"/>
                      <a:pt x="353" y="69"/>
                      <a:pt x="353" y="69"/>
                    </a:cubicBezTo>
                    <a:cubicBezTo>
                      <a:pt x="339" y="63"/>
                      <a:pt x="324" y="58"/>
                      <a:pt x="309" y="56"/>
                    </a:cubicBezTo>
                    <a:cubicBezTo>
                      <a:pt x="310" y="53"/>
                      <a:pt x="310" y="53"/>
                      <a:pt x="310" y="53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17" y="58"/>
                      <a:pt x="200" y="64"/>
                      <a:pt x="183" y="71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45" y="30"/>
                      <a:pt x="145" y="30"/>
                      <a:pt x="145" y="30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121" y="112"/>
                      <a:pt x="121" y="112"/>
                      <a:pt x="121" y="112"/>
                    </a:cubicBezTo>
                    <a:lnTo>
                      <a:pt x="121" y="113"/>
                    </a:lnTo>
                    <a:close/>
                    <a:moveTo>
                      <a:pt x="369" y="116"/>
                    </a:moveTo>
                    <a:cubicBezTo>
                      <a:pt x="455" y="169"/>
                      <a:pt x="483" y="282"/>
                      <a:pt x="430" y="369"/>
                    </a:cubicBezTo>
                    <a:cubicBezTo>
                      <a:pt x="378" y="456"/>
                      <a:pt x="264" y="484"/>
                      <a:pt x="177" y="431"/>
                    </a:cubicBezTo>
                    <a:cubicBezTo>
                      <a:pt x="91" y="378"/>
                      <a:pt x="63" y="265"/>
                      <a:pt x="116" y="178"/>
                    </a:cubicBezTo>
                    <a:cubicBezTo>
                      <a:pt x="168" y="91"/>
                      <a:pt x="282" y="64"/>
                      <a:pt x="369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9668584" y="3796856"/>
                <a:ext cx="661830" cy="666970"/>
              </a:xfrm>
              <a:custGeom>
                <a:avLst/>
                <a:gdLst>
                  <a:gd name="T0" fmla="*/ 28 w 218"/>
                  <a:gd name="T1" fmla="*/ 60 h 219"/>
                  <a:gd name="T2" fmla="*/ 60 w 218"/>
                  <a:gd name="T3" fmla="*/ 191 h 219"/>
                  <a:gd name="T4" fmla="*/ 191 w 218"/>
                  <a:gd name="T5" fmla="*/ 159 h 219"/>
                  <a:gd name="T6" fmla="*/ 159 w 218"/>
                  <a:gd name="T7" fmla="*/ 28 h 219"/>
                  <a:gd name="T8" fmla="*/ 28 w 218"/>
                  <a:gd name="T9" fmla="*/ 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19">
                    <a:moveTo>
                      <a:pt x="28" y="60"/>
                    </a:moveTo>
                    <a:cubicBezTo>
                      <a:pt x="0" y="105"/>
                      <a:pt x="15" y="164"/>
                      <a:pt x="60" y="191"/>
                    </a:cubicBezTo>
                    <a:cubicBezTo>
                      <a:pt x="105" y="219"/>
                      <a:pt x="164" y="204"/>
                      <a:pt x="191" y="159"/>
                    </a:cubicBezTo>
                    <a:cubicBezTo>
                      <a:pt x="218" y="114"/>
                      <a:pt x="204" y="55"/>
                      <a:pt x="159" y="28"/>
                    </a:cubicBezTo>
                    <a:cubicBezTo>
                      <a:pt x="114" y="0"/>
                      <a:pt x="55" y="15"/>
                      <a:pt x="28" y="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2" name="Freeform 15"/>
              <p:cNvSpPr>
                <a:spLocks noEditPoints="1"/>
              </p:cNvSpPr>
              <p:nvPr/>
            </p:nvSpPr>
            <p:spPr bwMode="auto">
              <a:xfrm>
                <a:off x="9506661" y="3636218"/>
                <a:ext cx="988247" cy="988247"/>
              </a:xfrm>
              <a:custGeom>
                <a:avLst/>
                <a:gdLst>
                  <a:gd name="T0" fmla="*/ 57 w 325"/>
                  <a:gd name="T1" fmla="*/ 82 h 325"/>
                  <a:gd name="T2" fmla="*/ 26 w 325"/>
                  <a:gd name="T3" fmla="*/ 72 h 325"/>
                  <a:gd name="T4" fmla="*/ 37 w 325"/>
                  <a:gd name="T5" fmla="*/ 122 h 325"/>
                  <a:gd name="T6" fmla="*/ 31 w 325"/>
                  <a:gd name="T7" fmla="*/ 143 h 325"/>
                  <a:gd name="T8" fmla="*/ 0 w 325"/>
                  <a:gd name="T9" fmla="*/ 182 h 325"/>
                  <a:gd name="T10" fmla="*/ 38 w 325"/>
                  <a:gd name="T11" fmla="*/ 208 h 325"/>
                  <a:gd name="T12" fmla="*/ 13 w 325"/>
                  <a:gd name="T13" fmla="*/ 229 h 325"/>
                  <a:gd name="T14" fmla="*/ 61 w 325"/>
                  <a:gd name="T15" fmla="*/ 247 h 325"/>
                  <a:gd name="T16" fmla="*/ 76 w 325"/>
                  <a:gd name="T17" fmla="*/ 263 h 325"/>
                  <a:gd name="T18" fmla="*/ 92 w 325"/>
                  <a:gd name="T19" fmla="*/ 309 h 325"/>
                  <a:gd name="T20" fmla="*/ 141 w 325"/>
                  <a:gd name="T21" fmla="*/ 292 h 325"/>
                  <a:gd name="T22" fmla="*/ 147 w 325"/>
                  <a:gd name="T23" fmla="*/ 325 h 325"/>
                  <a:gd name="T24" fmla="*/ 186 w 325"/>
                  <a:gd name="T25" fmla="*/ 292 h 325"/>
                  <a:gd name="T26" fmla="*/ 217 w 325"/>
                  <a:gd name="T27" fmla="*/ 283 h 325"/>
                  <a:gd name="T28" fmla="*/ 266 w 325"/>
                  <a:gd name="T29" fmla="*/ 288 h 325"/>
                  <a:gd name="T30" fmla="*/ 253 w 325"/>
                  <a:gd name="T31" fmla="*/ 258 h 325"/>
                  <a:gd name="T32" fmla="*/ 268 w 325"/>
                  <a:gd name="T33" fmla="*/ 242 h 325"/>
                  <a:gd name="T34" fmla="*/ 314 w 325"/>
                  <a:gd name="T35" fmla="*/ 223 h 325"/>
                  <a:gd name="T36" fmla="*/ 288 w 325"/>
                  <a:gd name="T37" fmla="*/ 202 h 325"/>
                  <a:gd name="T38" fmla="*/ 294 w 325"/>
                  <a:gd name="T39" fmla="*/ 182 h 325"/>
                  <a:gd name="T40" fmla="*/ 325 w 325"/>
                  <a:gd name="T41" fmla="*/ 143 h 325"/>
                  <a:gd name="T42" fmla="*/ 292 w 325"/>
                  <a:gd name="T43" fmla="*/ 137 h 325"/>
                  <a:gd name="T44" fmla="*/ 287 w 325"/>
                  <a:gd name="T45" fmla="*/ 116 h 325"/>
                  <a:gd name="T46" fmla="*/ 295 w 325"/>
                  <a:gd name="T47" fmla="*/ 67 h 325"/>
                  <a:gd name="T48" fmla="*/ 262 w 325"/>
                  <a:gd name="T49" fmla="*/ 77 h 325"/>
                  <a:gd name="T50" fmla="*/ 246 w 325"/>
                  <a:gd name="T51" fmla="*/ 59 h 325"/>
                  <a:gd name="T52" fmla="*/ 231 w 325"/>
                  <a:gd name="T53" fmla="*/ 18 h 325"/>
                  <a:gd name="T54" fmla="*/ 210 w 325"/>
                  <a:gd name="T55" fmla="*/ 41 h 325"/>
                  <a:gd name="T56" fmla="*/ 184 w 325"/>
                  <a:gd name="T57" fmla="*/ 31 h 325"/>
                  <a:gd name="T58" fmla="*/ 146 w 325"/>
                  <a:gd name="T59" fmla="*/ 0 h 325"/>
                  <a:gd name="T60" fmla="*/ 139 w 325"/>
                  <a:gd name="T61" fmla="*/ 33 h 325"/>
                  <a:gd name="T62" fmla="*/ 108 w 325"/>
                  <a:gd name="T63" fmla="*/ 41 h 325"/>
                  <a:gd name="T64" fmla="*/ 59 w 325"/>
                  <a:gd name="T65" fmla="*/ 36 h 325"/>
                  <a:gd name="T66" fmla="*/ 72 w 325"/>
                  <a:gd name="T67" fmla="*/ 67 h 325"/>
                  <a:gd name="T68" fmla="*/ 256 w 325"/>
                  <a:gd name="T69" fmla="*/ 219 h 325"/>
                  <a:gd name="T70" fmla="*/ 69 w 325"/>
                  <a:gd name="T71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5" h="325">
                    <a:moveTo>
                      <a:pt x="72" y="67"/>
                    </a:moveTo>
                    <a:cubicBezTo>
                      <a:pt x="67" y="71"/>
                      <a:pt x="62" y="77"/>
                      <a:pt x="57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5" y="129"/>
                      <a:pt x="33" y="136"/>
                      <a:pt x="32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4" y="194"/>
                      <a:pt x="36" y="201"/>
                      <a:pt x="38" y="208"/>
                    </a:cubicBezTo>
                    <a:cubicBezTo>
                      <a:pt x="38" y="208"/>
                      <a:pt x="38" y="208"/>
                      <a:pt x="38" y="208"/>
                    </a:cubicBezTo>
                    <a:cubicBezTo>
                      <a:pt x="13" y="229"/>
                      <a:pt x="13" y="229"/>
                      <a:pt x="13" y="229"/>
                    </a:cubicBezTo>
                    <a:cubicBezTo>
                      <a:pt x="30" y="257"/>
                      <a:pt x="30" y="257"/>
                      <a:pt x="30" y="257"/>
                    </a:cubicBezTo>
                    <a:cubicBezTo>
                      <a:pt x="61" y="247"/>
                      <a:pt x="61" y="247"/>
                      <a:pt x="61" y="247"/>
                    </a:cubicBezTo>
                    <a:cubicBezTo>
                      <a:pt x="66" y="252"/>
                      <a:pt x="68" y="256"/>
                      <a:pt x="76" y="262"/>
                    </a:cubicBezTo>
                    <a:cubicBezTo>
                      <a:pt x="76" y="263"/>
                      <a:pt x="76" y="263"/>
                      <a:pt x="76" y="263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92" y="309"/>
                      <a:pt x="92" y="309"/>
                      <a:pt x="92" y="309"/>
                    </a:cubicBezTo>
                    <a:cubicBezTo>
                      <a:pt x="114" y="285"/>
                      <a:pt x="114" y="285"/>
                      <a:pt x="114" y="285"/>
                    </a:cubicBezTo>
                    <a:cubicBezTo>
                      <a:pt x="123" y="288"/>
                      <a:pt x="132" y="291"/>
                      <a:pt x="141" y="292"/>
                    </a:cubicBezTo>
                    <a:cubicBezTo>
                      <a:pt x="141" y="293"/>
                      <a:pt x="141" y="293"/>
                      <a:pt x="141" y="293"/>
                    </a:cubicBezTo>
                    <a:cubicBezTo>
                      <a:pt x="147" y="325"/>
                      <a:pt x="147" y="325"/>
                      <a:pt x="147" y="325"/>
                    </a:cubicBezTo>
                    <a:cubicBezTo>
                      <a:pt x="179" y="324"/>
                      <a:pt x="179" y="324"/>
                      <a:pt x="179" y="324"/>
                    </a:cubicBezTo>
                    <a:cubicBezTo>
                      <a:pt x="186" y="292"/>
                      <a:pt x="186" y="292"/>
                      <a:pt x="186" y="292"/>
                    </a:cubicBezTo>
                    <a:cubicBezTo>
                      <a:pt x="196" y="290"/>
                      <a:pt x="206" y="287"/>
                      <a:pt x="216" y="283"/>
                    </a:cubicBezTo>
                    <a:cubicBezTo>
                      <a:pt x="217" y="283"/>
                      <a:pt x="217" y="283"/>
                      <a:pt x="217" y="283"/>
                    </a:cubicBezTo>
                    <a:cubicBezTo>
                      <a:pt x="239" y="307"/>
                      <a:pt x="239" y="307"/>
                      <a:pt x="239" y="30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3" y="258"/>
                      <a:pt x="253" y="258"/>
                      <a:pt x="253" y="258"/>
                    </a:cubicBezTo>
                    <a:cubicBezTo>
                      <a:pt x="258" y="253"/>
                      <a:pt x="263" y="248"/>
                      <a:pt x="268" y="242"/>
                    </a:cubicBezTo>
                    <a:cubicBezTo>
                      <a:pt x="268" y="242"/>
                      <a:pt x="268" y="242"/>
                      <a:pt x="268" y="242"/>
                    </a:cubicBezTo>
                    <a:cubicBezTo>
                      <a:pt x="299" y="252"/>
                      <a:pt x="299" y="252"/>
                      <a:pt x="299" y="252"/>
                    </a:cubicBezTo>
                    <a:cubicBezTo>
                      <a:pt x="314" y="223"/>
                      <a:pt x="314" y="223"/>
                      <a:pt x="314" y="223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88" y="202"/>
                      <a:pt x="288" y="202"/>
                      <a:pt x="288" y="202"/>
                    </a:cubicBezTo>
                    <a:cubicBezTo>
                      <a:pt x="290" y="195"/>
                      <a:pt x="292" y="189"/>
                      <a:pt x="293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cubicBezTo>
                      <a:pt x="325" y="175"/>
                      <a:pt x="325" y="175"/>
                      <a:pt x="325" y="175"/>
                    </a:cubicBezTo>
                    <a:cubicBezTo>
                      <a:pt x="325" y="143"/>
                      <a:pt x="325" y="143"/>
                      <a:pt x="325" y="143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2" y="137"/>
                      <a:pt x="292" y="137"/>
                      <a:pt x="292" y="137"/>
                    </a:cubicBezTo>
                    <a:cubicBezTo>
                      <a:pt x="290" y="130"/>
                      <a:pt x="288" y="123"/>
                      <a:pt x="286" y="117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312" y="96"/>
                      <a:pt x="312" y="96"/>
                      <a:pt x="312" y="96"/>
                    </a:cubicBezTo>
                    <a:cubicBezTo>
                      <a:pt x="295" y="67"/>
                      <a:pt x="295" y="67"/>
                      <a:pt x="295" y="67"/>
                    </a:cubicBezTo>
                    <a:cubicBezTo>
                      <a:pt x="264" y="78"/>
                      <a:pt x="264" y="78"/>
                      <a:pt x="264" y="78"/>
                    </a:cubicBezTo>
                    <a:cubicBezTo>
                      <a:pt x="262" y="77"/>
                      <a:pt x="262" y="77"/>
                      <a:pt x="262" y="77"/>
                    </a:cubicBezTo>
                    <a:cubicBezTo>
                      <a:pt x="257" y="71"/>
                      <a:pt x="253" y="67"/>
                      <a:pt x="245" y="6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59" y="36"/>
                      <a:pt x="259" y="36"/>
                      <a:pt x="259" y="36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201" y="37"/>
                      <a:pt x="193" y="34"/>
                      <a:pt x="184" y="33"/>
                    </a:cubicBezTo>
                    <a:cubicBezTo>
                      <a:pt x="184" y="31"/>
                      <a:pt x="184" y="31"/>
                      <a:pt x="184" y="3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39" y="32"/>
                      <a:pt x="139" y="32"/>
                      <a:pt x="139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29" y="34"/>
                      <a:pt x="119" y="37"/>
                      <a:pt x="109" y="42"/>
                    </a:cubicBezTo>
                    <a:cubicBezTo>
                      <a:pt x="108" y="41"/>
                      <a:pt x="108" y="41"/>
                      <a:pt x="108" y="41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72" y="66"/>
                      <a:pt x="72" y="66"/>
                      <a:pt x="72" y="66"/>
                    </a:cubicBezTo>
                    <a:lnTo>
                      <a:pt x="72" y="67"/>
                    </a:lnTo>
                    <a:close/>
                    <a:moveTo>
                      <a:pt x="219" y="69"/>
                    </a:moveTo>
                    <a:cubicBezTo>
                      <a:pt x="271" y="100"/>
                      <a:pt x="287" y="167"/>
                      <a:pt x="256" y="219"/>
                    </a:cubicBezTo>
                    <a:cubicBezTo>
                      <a:pt x="224" y="271"/>
                      <a:pt x="157" y="287"/>
                      <a:pt x="106" y="256"/>
                    </a:cubicBezTo>
                    <a:cubicBezTo>
                      <a:pt x="54" y="225"/>
                      <a:pt x="37" y="157"/>
                      <a:pt x="69" y="106"/>
                    </a:cubicBezTo>
                    <a:cubicBezTo>
                      <a:pt x="100" y="54"/>
                      <a:pt x="167" y="38"/>
                      <a:pt x="219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3" name="Freeform 16"/>
              <p:cNvSpPr/>
              <p:nvPr/>
            </p:nvSpPr>
            <p:spPr bwMode="auto">
              <a:xfrm>
                <a:off x="7117647" y="3520558"/>
                <a:ext cx="379106" cy="334127"/>
              </a:xfrm>
              <a:custGeom>
                <a:avLst/>
                <a:gdLst>
                  <a:gd name="T0" fmla="*/ 113 w 125"/>
                  <a:gd name="T1" fmla="*/ 62 h 110"/>
                  <a:gd name="T2" fmla="*/ 117 w 125"/>
                  <a:gd name="T3" fmla="*/ 97 h 110"/>
                  <a:gd name="T4" fmla="*/ 82 w 125"/>
                  <a:gd name="T5" fmla="*/ 102 h 110"/>
                  <a:gd name="T6" fmla="*/ 13 w 125"/>
                  <a:gd name="T7" fmla="*/ 49 h 110"/>
                  <a:gd name="T8" fmla="*/ 9 w 125"/>
                  <a:gd name="T9" fmla="*/ 14 h 110"/>
                  <a:gd name="T10" fmla="*/ 44 w 125"/>
                  <a:gd name="T11" fmla="*/ 9 h 110"/>
                  <a:gd name="T12" fmla="*/ 113 w 125"/>
                  <a:gd name="T13" fmla="*/ 6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10">
                    <a:moveTo>
                      <a:pt x="113" y="62"/>
                    </a:moveTo>
                    <a:cubicBezTo>
                      <a:pt x="124" y="70"/>
                      <a:pt x="125" y="86"/>
                      <a:pt x="117" y="97"/>
                    </a:cubicBezTo>
                    <a:cubicBezTo>
                      <a:pt x="109" y="108"/>
                      <a:pt x="93" y="110"/>
                      <a:pt x="82" y="10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" y="41"/>
                      <a:pt x="0" y="25"/>
                      <a:pt x="9" y="14"/>
                    </a:cubicBezTo>
                    <a:cubicBezTo>
                      <a:pt x="17" y="3"/>
                      <a:pt x="33" y="0"/>
                      <a:pt x="44" y="9"/>
                    </a:cubicBezTo>
                    <a:lnTo>
                      <a:pt x="113" y="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64481" y="4256924"/>
                <a:ext cx="426656" cy="218468"/>
              </a:xfrm>
              <a:custGeom>
                <a:avLst/>
                <a:gdLst>
                  <a:gd name="T0" fmla="*/ 117 w 140"/>
                  <a:gd name="T1" fmla="*/ 20 h 72"/>
                  <a:gd name="T2" fmla="*/ 137 w 140"/>
                  <a:gd name="T3" fmla="*/ 49 h 72"/>
                  <a:gd name="T4" fmla="*/ 108 w 140"/>
                  <a:gd name="T5" fmla="*/ 69 h 72"/>
                  <a:gd name="T6" fmla="*/ 22 w 140"/>
                  <a:gd name="T7" fmla="*/ 52 h 72"/>
                  <a:gd name="T8" fmla="*/ 3 w 140"/>
                  <a:gd name="T9" fmla="*/ 23 h 72"/>
                  <a:gd name="T10" fmla="*/ 32 w 140"/>
                  <a:gd name="T11" fmla="*/ 3 h 72"/>
                  <a:gd name="T12" fmla="*/ 117 w 140"/>
                  <a:gd name="T13" fmla="*/ 2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2">
                    <a:moveTo>
                      <a:pt x="117" y="20"/>
                    </a:moveTo>
                    <a:cubicBezTo>
                      <a:pt x="131" y="22"/>
                      <a:pt x="140" y="36"/>
                      <a:pt x="137" y="49"/>
                    </a:cubicBezTo>
                    <a:cubicBezTo>
                      <a:pt x="134" y="63"/>
                      <a:pt x="121" y="72"/>
                      <a:pt x="108" y="69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9" y="50"/>
                      <a:pt x="0" y="37"/>
                      <a:pt x="3" y="23"/>
                    </a:cubicBezTo>
                    <a:cubicBezTo>
                      <a:pt x="6" y="9"/>
                      <a:pt x="19" y="0"/>
                      <a:pt x="32" y="3"/>
                    </a:cubicBezTo>
                    <a:lnTo>
                      <a:pt x="117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7050822" y="4962448"/>
                <a:ext cx="422800" cy="240315"/>
              </a:xfrm>
              <a:custGeom>
                <a:avLst/>
                <a:gdLst>
                  <a:gd name="T0" fmla="*/ 105 w 139"/>
                  <a:gd name="T1" fmla="*/ 4 h 79"/>
                  <a:gd name="T2" fmla="*/ 136 w 139"/>
                  <a:gd name="T3" fmla="*/ 22 h 79"/>
                  <a:gd name="T4" fmla="*/ 118 w 139"/>
                  <a:gd name="T5" fmla="*/ 52 h 79"/>
                  <a:gd name="T6" fmla="*/ 34 w 139"/>
                  <a:gd name="T7" fmla="*/ 75 h 79"/>
                  <a:gd name="T8" fmla="*/ 4 w 139"/>
                  <a:gd name="T9" fmla="*/ 57 h 79"/>
                  <a:gd name="T10" fmla="*/ 21 w 139"/>
                  <a:gd name="T11" fmla="*/ 26 h 79"/>
                  <a:gd name="T12" fmla="*/ 105 w 139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105" y="4"/>
                    </a:moveTo>
                    <a:cubicBezTo>
                      <a:pt x="118" y="0"/>
                      <a:pt x="132" y="8"/>
                      <a:pt x="136" y="22"/>
                    </a:cubicBezTo>
                    <a:cubicBezTo>
                      <a:pt x="139" y="35"/>
                      <a:pt x="131" y="49"/>
                      <a:pt x="118" y="52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1" y="79"/>
                      <a:pt x="7" y="71"/>
                      <a:pt x="4" y="57"/>
                    </a:cubicBezTo>
                    <a:cubicBezTo>
                      <a:pt x="0" y="44"/>
                      <a:pt x="8" y="30"/>
                      <a:pt x="21" y="26"/>
                    </a:cubicBezTo>
                    <a:lnTo>
                      <a:pt x="105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6" name="Freeform 19"/>
              <p:cNvSpPr/>
              <p:nvPr/>
            </p:nvSpPr>
            <p:spPr bwMode="auto">
              <a:xfrm>
                <a:off x="9838218" y="4962448"/>
                <a:ext cx="425371" cy="240315"/>
              </a:xfrm>
              <a:custGeom>
                <a:avLst/>
                <a:gdLst>
                  <a:gd name="T0" fmla="*/ 35 w 140"/>
                  <a:gd name="T1" fmla="*/ 4 h 79"/>
                  <a:gd name="T2" fmla="*/ 4 w 140"/>
                  <a:gd name="T3" fmla="*/ 22 h 79"/>
                  <a:gd name="T4" fmla="*/ 21 w 140"/>
                  <a:gd name="T5" fmla="*/ 52 h 79"/>
                  <a:gd name="T6" fmla="*/ 105 w 140"/>
                  <a:gd name="T7" fmla="*/ 75 h 79"/>
                  <a:gd name="T8" fmla="*/ 136 w 140"/>
                  <a:gd name="T9" fmla="*/ 57 h 79"/>
                  <a:gd name="T10" fmla="*/ 119 w 140"/>
                  <a:gd name="T11" fmla="*/ 26 h 79"/>
                  <a:gd name="T12" fmla="*/ 35 w 140"/>
                  <a:gd name="T13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79">
                    <a:moveTo>
                      <a:pt x="35" y="4"/>
                    </a:moveTo>
                    <a:cubicBezTo>
                      <a:pt x="21" y="0"/>
                      <a:pt x="8" y="8"/>
                      <a:pt x="4" y="22"/>
                    </a:cubicBezTo>
                    <a:cubicBezTo>
                      <a:pt x="0" y="35"/>
                      <a:pt x="8" y="49"/>
                      <a:pt x="21" y="52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9" y="79"/>
                      <a:pt x="132" y="71"/>
                      <a:pt x="136" y="57"/>
                    </a:cubicBezTo>
                    <a:cubicBezTo>
                      <a:pt x="140" y="44"/>
                      <a:pt x="132" y="30"/>
                      <a:pt x="119" y="26"/>
                    </a:cubicBezTo>
                    <a:lnTo>
                      <a:pt x="35" y="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7433784" y="3277673"/>
                <a:ext cx="2335039" cy="2748843"/>
              </a:xfrm>
              <a:custGeom>
                <a:avLst/>
                <a:gdLst>
                  <a:gd name="T0" fmla="*/ 702 w 768"/>
                  <a:gd name="T1" fmla="*/ 412 h 904"/>
                  <a:gd name="T2" fmla="*/ 611 w 768"/>
                  <a:gd name="T3" fmla="*/ 601 h 904"/>
                  <a:gd name="T4" fmla="*/ 611 w 768"/>
                  <a:gd name="T5" fmla="*/ 602 h 904"/>
                  <a:gd name="T6" fmla="*/ 609 w 768"/>
                  <a:gd name="T7" fmla="*/ 604 h 904"/>
                  <a:gd name="T8" fmla="*/ 606 w 768"/>
                  <a:gd name="T9" fmla="*/ 606 h 904"/>
                  <a:gd name="T10" fmla="*/ 606 w 768"/>
                  <a:gd name="T11" fmla="*/ 607 h 904"/>
                  <a:gd name="T12" fmla="*/ 536 w 768"/>
                  <a:gd name="T13" fmla="*/ 735 h 904"/>
                  <a:gd name="T14" fmla="*/ 523 w 768"/>
                  <a:gd name="T15" fmla="*/ 827 h 904"/>
                  <a:gd name="T16" fmla="*/ 523 w 768"/>
                  <a:gd name="T17" fmla="*/ 833 h 904"/>
                  <a:gd name="T18" fmla="*/ 521 w 768"/>
                  <a:gd name="T19" fmla="*/ 837 h 904"/>
                  <a:gd name="T20" fmla="*/ 504 w 768"/>
                  <a:gd name="T21" fmla="*/ 844 h 904"/>
                  <a:gd name="T22" fmla="*/ 274 w 768"/>
                  <a:gd name="T23" fmla="*/ 844 h 904"/>
                  <a:gd name="T24" fmla="*/ 257 w 768"/>
                  <a:gd name="T25" fmla="*/ 837 h 904"/>
                  <a:gd name="T26" fmla="*/ 255 w 768"/>
                  <a:gd name="T27" fmla="*/ 832 h 904"/>
                  <a:gd name="T28" fmla="*/ 256 w 768"/>
                  <a:gd name="T29" fmla="*/ 827 h 904"/>
                  <a:gd name="T30" fmla="*/ 243 w 768"/>
                  <a:gd name="T31" fmla="*/ 737 h 904"/>
                  <a:gd name="T32" fmla="*/ 185 w 768"/>
                  <a:gd name="T33" fmla="*/ 622 h 904"/>
                  <a:gd name="T34" fmla="*/ 170 w 768"/>
                  <a:gd name="T35" fmla="*/ 604 h 904"/>
                  <a:gd name="T36" fmla="*/ 136 w 768"/>
                  <a:gd name="T37" fmla="*/ 571 h 904"/>
                  <a:gd name="T38" fmla="*/ 109 w 768"/>
                  <a:gd name="T39" fmla="*/ 530 h 904"/>
                  <a:gd name="T40" fmla="*/ 75 w 768"/>
                  <a:gd name="T41" fmla="*/ 436 h 904"/>
                  <a:gd name="T42" fmla="*/ 70 w 768"/>
                  <a:gd name="T43" fmla="*/ 378 h 904"/>
                  <a:gd name="T44" fmla="*/ 342 w 768"/>
                  <a:gd name="T45" fmla="*/ 65 h 904"/>
                  <a:gd name="T46" fmla="*/ 305 w 768"/>
                  <a:gd name="T47" fmla="*/ 0 h 904"/>
                  <a:gd name="T48" fmla="*/ 0 w 768"/>
                  <a:gd name="T49" fmla="*/ 378 h 904"/>
                  <a:gd name="T50" fmla="*/ 132 w 768"/>
                  <a:gd name="T51" fmla="*/ 669 h 904"/>
                  <a:gd name="T52" fmla="*/ 186 w 768"/>
                  <a:gd name="T53" fmla="*/ 825 h 904"/>
                  <a:gd name="T54" fmla="*/ 204 w 768"/>
                  <a:gd name="T55" fmla="*/ 883 h 904"/>
                  <a:gd name="T56" fmla="*/ 226 w 768"/>
                  <a:gd name="T57" fmla="*/ 902 h 904"/>
                  <a:gd name="T58" fmla="*/ 380 w 768"/>
                  <a:gd name="T59" fmla="*/ 903 h 904"/>
                  <a:gd name="T60" fmla="*/ 547 w 768"/>
                  <a:gd name="T61" fmla="*/ 904 h 904"/>
                  <a:gd name="T62" fmla="*/ 575 w 768"/>
                  <a:gd name="T63" fmla="*/ 883 h 904"/>
                  <a:gd name="T64" fmla="*/ 593 w 768"/>
                  <a:gd name="T65" fmla="*/ 825 h 904"/>
                  <a:gd name="T66" fmla="*/ 658 w 768"/>
                  <a:gd name="T67" fmla="*/ 654 h 904"/>
                  <a:gd name="T68" fmla="*/ 662 w 768"/>
                  <a:gd name="T69" fmla="*/ 650 h 904"/>
                  <a:gd name="T70" fmla="*/ 768 w 768"/>
                  <a:gd name="T71" fmla="*/ 442 h 904"/>
                  <a:gd name="T72" fmla="*/ 702 w 768"/>
                  <a:gd name="T73" fmla="*/ 412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8" h="904">
                    <a:moveTo>
                      <a:pt x="702" y="412"/>
                    </a:moveTo>
                    <a:cubicBezTo>
                      <a:pt x="694" y="485"/>
                      <a:pt x="661" y="552"/>
                      <a:pt x="611" y="601"/>
                    </a:cubicBezTo>
                    <a:cubicBezTo>
                      <a:pt x="611" y="602"/>
                      <a:pt x="611" y="602"/>
                      <a:pt x="611" y="602"/>
                    </a:cubicBezTo>
                    <a:cubicBezTo>
                      <a:pt x="610" y="603"/>
                      <a:pt x="609" y="603"/>
                      <a:pt x="609" y="604"/>
                    </a:cubicBezTo>
                    <a:cubicBezTo>
                      <a:pt x="609" y="604"/>
                      <a:pt x="608" y="605"/>
                      <a:pt x="606" y="606"/>
                    </a:cubicBezTo>
                    <a:cubicBezTo>
                      <a:pt x="606" y="607"/>
                      <a:pt x="606" y="607"/>
                      <a:pt x="606" y="607"/>
                    </a:cubicBezTo>
                    <a:cubicBezTo>
                      <a:pt x="595" y="619"/>
                      <a:pt x="556" y="665"/>
                      <a:pt x="536" y="735"/>
                    </a:cubicBezTo>
                    <a:cubicBezTo>
                      <a:pt x="528" y="762"/>
                      <a:pt x="523" y="793"/>
                      <a:pt x="523" y="827"/>
                    </a:cubicBezTo>
                    <a:cubicBezTo>
                      <a:pt x="523" y="829"/>
                      <a:pt x="523" y="831"/>
                      <a:pt x="523" y="833"/>
                    </a:cubicBezTo>
                    <a:cubicBezTo>
                      <a:pt x="523" y="833"/>
                      <a:pt x="522" y="835"/>
                      <a:pt x="521" y="837"/>
                    </a:cubicBezTo>
                    <a:cubicBezTo>
                      <a:pt x="519" y="839"/>
                      <a:pt x="514" y="842"/>
                      <a:pt x="504" y="844"/>
                    </a:cubicBezTo>
                    <a:cubicBezTo>
                      <a:pt x="274" y="844"/>
                      <a:pt x="274" y="844"/>
                      <a:pt x="274" y="844"/>
                    </a:cubicBezTo>
                    <a:cubicBezTo>
                      <a:pt x="265" y="842"/>
                      <a:pt x="260" y="840"/>
                      <a:pt x="257" y="837"/>
                    </a:cubicBezTo>
                    <a:cubicBezTo>
                      <a:pt x="256" y="836"/>
                      <a:pt x="255" y="833"/>
                      <a:pt x="255" y="832"/>
                    </a:cubicBezTo>
                    <a:cubicBezTo>
                      <a:pt x="256" y="830"/>
                      <a:pt x="256" y="830"/>
                      <a:pt x="256" y="827"/>
                    </a:cubicBezTo>
                    <a:cubicBezTo>
                      <a:pt x="256" y="794"/>
                      <a:pt x="251" y="764"/>
                      <a:pt x="243" y="737"/>
                    </a:cubicBezTo>
                    <a:cubicBezTo>
                      <a:pt x="227" y="683"/>
                      <a:pt x="201" y="643"/>
                      <a:pt x="185" y="622"/>
                    </a:cubicBezTo>
                    <a:cubicBezTo>
                      <a:pt x="180" y="616"/>
                      <a:pt x="175" y="610"/>
                      <a:pt x="170" y="604"/>
                    </a:cubicBezTo>
                    <a:cubicBezTo>
                      <a:pt x="159" y="593"/>
                      <a:pt x="146" y="583"/>
                      <a:pt x="136" y="571"/>
                    </a:cubicBezTo>
                    <a:cubicBezTo>
                      <a:pt x="125" y="558"/>
                      <a:pt x="116" y="544"/>
                      <a:pt x="109" y="530"/>
                    </a:cubicBezTo>
                    <a:cubicBezTo>
                      <a:pt x="94" y="501"/>
                      <a:pt x="81" y="469"/>
                      <a:pt x="75" y="436"/>
                    </a:cubicBezTo>
                    <a:cubicBezTo>
                      <a:pt x="72" y="417"/>
                      <a:pt x="70" y="397"/>
                      <a:pt x="70" y="378"/>
                    </a:cubicBezTo>
                    <a:cubicBezTo>
                      <a:pt x="70" y="219"/>
                      <a:pt x="189" y="87"/>
                      <a:pt x="342" y="6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131" y="38"/>
                      <a:pt x="0" y="193"/>
                      <a:pt x="0" y="378"/>
                    </a:cubicBezTo>
                    <a:cubicBezTo>
                      <a:pt x="0" y="494"/>
                      <a:pt x="51" y="598"/>
                      <a:pt x="132" y="669"/>
                    </a:cubicBezTo>
                    <a:cubicBezTo>
                      <a:pt x="151" y="694"/>
                      <a:pt x="185" y="750"/>
                      <a:pt x="186" y="825"/>
                    </a:cubicBezTo>
                    <a:cubicBezTo>
                      <a:pt x="184" y="841"/>
                      <a:pt x="188" y="864"/>
                      <a:pt x="204" y="883"/>
                    </a:cubicBezTo>
                    <a:cubicBezTo>
                      <a:pt x="210" y="890"/>
                      <a:pt x="218" y="897"/>
                      <a:pt x="226" y="902"/>
                    </a:cubicBezTo>
                    <a:cubicBezTo>
                      <a:pt x="380" y="903"/>
                      <a:pt x="380" y="903"/>
                      <a:pt x="380" y="903"/>
                    </a:cubicBezTo>
                    <a:cubicBezTo>
                      <a:pt x="547" y="904"/>
                      <a:pt x="547" y="904"/>
                      <a:pt x="547" y="904"/>
                    </a:cubicBezTo>
                    <a:cubicBezTo>
                      <a:pt x="558" y="899"/>
                      <a:pt x="567" y="892"/>
                      <a:pt x="575" y="883"/>
                    </a:cubicBezTo>
                    <a:cubicBezTo>
                      <a:pt x="590" y="864"/>
                      <a:pt x="594" y="841"/>
                      <a:pt x="593" y="825"/>
                    </a:cubicBezTo>
                    <a:cubicBezTo>
                      <a:pt x="594" y="723"/>
                      <a:pt x="657" y="655"/>
                      <a:pt x="658" y="654"/>
                    </a:cubicBezTo>
                    <a:cubicBezTo>
                      <a:pt x="660" y="653"/>
                      <a:pt x="661" y="652"/>
                      <a:pt x="662" y="650"/>
                    </a:cubicBezTo>
                    <a:cubicBezTo>
                      <a:pt x="717" y="595"/>
                      <a:pt x="755" y="522"/>
                      <a:pt x="768" y="442"/>
                    </a:cubicBezTo>
                    <a:cubicBezTo>
                      <a:pt x="750" y="433"/>
                      <a:pt x="720" y="420"/>
                      <a:pt x="702" y="4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0" name="Freeform 35"/>
              <p:cNvSpPr/>
              <p:nvPr/>
            </p:nvSpPr>
            <p:spPr bwMode="auto">
              <a:xfrm>
                <a:off x="9971869" y="4350737"/>
                <a:ext cx="602715" cy="449787"/>
              </a:xfrm>
              <a:custGeom>
                <a:avLst/>
                <a:gdLst>
                  <a:gd name="T0" fmla="*/ 0 w 198"/>
                  <a:gd name="T1" fmla="*/ 129 h 148"/>
                  <a:gd name="T2" fmla="*/ 3 w 198"/>
                  <a:gd name="T3" fmla="*/ 117 h 148"/>
                  <a:gd name="T4" fmla="*/ 186 w 198"/>
                  <a:gd name="T5" fmla="*/ 0 h 148"/>
                  <a:gd name="T6" fmla="*/ 198 w 198"/>
                  <a:gd name="T7" fmla="*/ 2 h 148"/>
                  <a:gd name="T8" fmla="*/ 0 w 198"/>
                  <a:gd name="T9" fmla="*/ 12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48">
                    <a:moveTo>
                      <a:pt x="0" y="129"/>
                    </a:moveTo>
                    <a:cubicBezTo>
                      <a:pt x="3" y="117"/>
                      <a:pt x="3" y="117"/>
                      <a:pt x="3" y="117"/>
                    </a:cubicBezTo>
                    <a:cubicBezTo>
                      <a:pt x="86" y="135"/>
                      <a:pt x="168" y="83"/>
                      <a:pt x="186" y="0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78" y="92"/>
                      <a:pt x="90" y="148"/>
                      <a:pt x="0" y="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1" name="Freeform 36"/>
              <p:cNvSpPr/>
              <p:nvPr/>
            </p:nvSpPr>
            <p:spPr bwMode="auto">
              <a:xfrm>
                <a:off x="10521895" y="4319895"/>
                <a:ext cx="70681" cy="52689"/>
              </a:xfrm>
              <a:custGeom>
                <a:avLst/>
                <a:gdLst>
                  <a:gd name="T0" fmla="*/ 0 w 55"/>
                  <a:gd name="T1" fmla="*/ 29 h 41"/>
                  <a:gd name="T2" fmla="*/ 34 w 55"/>
                  <a:gd name="T3" fmla="*/ 0 h 41"/>
                  <a:gd name="T4" fmla="*/ 55 w 55"/>
                  <a:gd name="T5" fmla="*/ 41 h 41"/>
                  <a:gd name="T6" fmla="*/ 0 w 55"/>
                  <a:gd name="T7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1">
                    <a:moveTo>
                      <a:pt x="0" y="29"/>
                    </a:moveTo>
                    <a:lnTo>
                      <a:pt x="34" y="0"/>
                    </a:lnTo>
                    <a:lnTo>
                      <a:pt x="55" y="41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2" name="Oval 37"/>
              <p:cNvSpPr>
                <a:spLocks noChangeArrowheads="1"/>
              </p:cNvSpPr>
              <p:nvPr/>
            </p:nvSpPr>
            <p:spPr bwMode="auto">
              <a:xfrm>
                <a:off x="10147929" y="4566635"/>
                <a:ext cx="244171" cy="2428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9270202" y="1744540"/>
                <a:ext cx="1100051" cy="1101336"/>
              </a:xfrm>
              <a:custGeom>
                <a:avLst/>
                <a:gdLst>
                  <a:gd name="T0" fmla="*/ 362 w 362"/>
                  <a:gd name="T1" fmla="*/ 362 h 362"/>
                  <a:gd name="T2" fmla="*/ 346 w 362"/>
                  <a:gd name="T3" fmla="*/ 362 h 362"/>
                  <a:gd name="T4" fmla="*/ 0 w 362"/>
                  <a:gd name="T5" fmla="*/ 16 h 362"/>
                  <a:gd name="T6" fmla="*/ 0 w 362"/>
                  <a:gd name="T7" fmla="*/ 0 h 362"/>
                  <a:gd name="T8" fmla="*/ 362 w 36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362">
                    <a:moveTo>
                      <a:pt x="362" y="362"/>
                    </a:moveTo>
                    <a:cubicBezTo>
                      <a:pt x="346" y="362"/>
                      <a:pt x="346" y="362"/>
                      <a:pt x="346" y="362"/>
                    </a:cubicBezTo>
                    <a:cubicBezTo>
                      <a:pt x="346" y="171"/>
                      <a:pt x="191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0" y="0"/>
                      <a:pt x="362" y="162"/>
                      <a:pt x="362" y="3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9208517" y="1690566"/>
                <a:ext cx="100239" cy="154213"/>
              </a:xfrm>
              <a:custGeom>
                <a:avLst/>
                <a:gdLst>
                  <a:gd name="T0" fmla="*/ 78 w 78"/>
                  <a:gd name="T1" fmla="*/ 0 h 120"/>
                  <a:gd name="T2" fmla="*/ 0 w 78"/>
                  <a:gd name="T3" fmla="*/ 56 h 120"/>
                  <a:gd name="T4" fmla="*/ 74 w 78"/>
                  <a:gd name="T5" fmla="*/ 120 h 120"/>
                  <a:gd name="T6" fmla="*/ 78 w 78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20">
                    <a:moveTo>
                      <a:pt x="78" y="0"/>
                    </a:moveTo>
                    <a:lnTo>
                      <a:pt x="0" y="56"/>
                    </a:lnTo>
                    <a:lnTo>
                      <a:pt x="74" y="12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6" name="Oval 43"/>
              <p:cNvSpPr>
                <a:spLocks noChangeArrowheads="1"/>
              </p:cNvSpPr>
              <p:nvPr/>
            </p:nvSpPr>
            <p:spPr bwMode="auto">
              <a:xfrm>
                <a:off x="9878057" y="1930881"/>
                <a:ext cx="355974" cy="3585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7" name="TextBox 64"/>
              <p:cNvSpPr txBox="1"/>
              <p:nvPr/>
            </p:nvSpPr>
            <p:spPr>
              <a:xfrm>
                <a:off x="10095928" y="4556416"/>
                <a:ext cx="348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02</a:t>
                </a:r>
              </a:p>
            </p:txBody>
          </p:sp>
          <p:sp>
            <p:nvSpPr>
              <p:cNvPr id="108" name="TextBox 65"/>
              <p:cNvSpPr txBox="1"/>
              <p:nvPr/>
            </p:nvSpPr>
            <p:spPr>
              <a:xfrm>
                <a:off x="9854375" y="195082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03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1" name="Straight Connector 78"/>
          <p:cNvCxnSpPr/>
          <p:nvPr/>
        </p:nvCxnSpPr>
        <p:spPr>
          <a:xfrm flipV="1">
            <a:off x="1589405" y="2753995"/>
            <a:ext cx="4241165" cy="31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79"/>
          <p:cNvCxnSpPr/>
          <p:nvPr/>
        </p:nvCxnSpPr>
        <p:spPr>
          <a:xfrm>
            <a:off x="1589405" y="4591685"/>
            <a:ext cx="42316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 descr="支付图标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3546475"/>
            <a:ext cx="741045" cy="1045210"/>
          </a:xfrm>
          <a:prstGeom prst="rect">
            <a:avLst/>
          </a:prstGeom>
        </p:spPr>
      </p:pic>
      <p:pic>
        <p:nvPicPr>
          <p:cNvPr id="120" name="图片 119" descr="广告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225" y="3507105"/>
            <a:ext cx="303530" cy="303530"/>
          </a:xfrm>
          <a:prstGeom prst="rect">
            <a:avLst/>
          </a:prstGeom>
        </p:spPr>
      </p:pic>
      <p:pic>
        <p:nvPicPr>
          <p:cNvPr id="124" name="图片 123" descr="产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940560"/>
            <a:ext cx="944880" cy="94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1" presetID="2" presetClass="entr" presetSubtype="8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2" presetClass="entr" presetSubtype="8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2" presetClass="entr" presetSubtype="8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3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4.81481E-6 L 0.03373 0.04399 " pathEditMode="relative" rAng="0" ptsTypes="AA">
                                          <p:cBhvr>
                                            <p:cTn id="15" dur="750" spd="-100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6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8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4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7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9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10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8" grpId="0"/>
          <p:bldP spid="58" grpId="1"/>
          <p:bldP spid="60" grpId="0"/>
          <p:bldP spid="61" grpId="0"/>
          <p:bldP spid="65" grpId="0"/>
          <p:bldP spid="66" grpId="0"/>
          <p:bldP spid="70" grpId="0"/>
          <p:bldP spid="7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rot="5400000">
            <a:off x="3050290" y="3428999"/>
            <a:ext cx="609142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89459" y="5794573"/>
            <a:ext cx="4179442" cy="2901465"/>
            <a:chOff x="4289459" y="5794573"/>
            <a:chExt cx="4179442" cy="2901465"/>
          </a:xfrm>
        </p:grpSpPr>
        <p:sp>
          <p:nvSpPr>
            <p:cNvPr id="120" name="Freeform 20113"/>
            <p:cNvSpPr>
              <a:spLocks noEditPoints="1"/>
            </p:cNvSpPr>
            <p:nvPr/>
          </p:nvSpPr>
          <p:spPr bwMode="auto">
            <a:xfrm>
              <a:off x="6932805" y="6155423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73"/>
            <p:cNvSpPr/>
            <p:nvPr/>
          </p:nvSpPr>
          <p:spPr bwMode="auto">
            <a:xfrm>
              <a:off x="4442874" y="8092401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175"/>
            <p:cNvSpPr>
              <a:spLocks noEditPoints="1"/>
            </p:cNvSpPr>
            <p:nvPr/>
          </p:nvSpPr>
          <p:spPr bwMode="auto">
            <a:xfrm>
              <a:off x="4328817" y="6333512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176"/>
            <p:cNvSpPr>
              <a:spLocks noEditPoints="1"/>
            </p:cNvSpPr>
            <p:nvPr/>
          </p:nvSpPr>
          <p:spPr bwMode="auto">
            <a:xfrm>
              <a:off x="4352829" y="6060708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177"/>
            <p:cNvSpPr>
              <a:spLocks noEditPoints="1"/>
            </p:cNvSpPr>
            <p:nvPr/>
          </p:nvSpPr>
          <p:spPr bwMode="auto">
            <a:xfrm>
              <a:off x="4813062" y="6072047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181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182"/>
            <p:cNvSpPr/>
            <p:nvPr/>
          </p:nvSpPr>
          <p:spPr bwMode="auto">
            <a:xfrm>
              <a:off x="4927787" y="7955665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0183"/>
            <p:cNvSpPr>
              <a:spLocks noEditPoints="1"/>
            </p:cNvSpPr>
            <p:nvPr/>
          </p:nvSpPr>
          <p:spPr bwMode="auto">
            <a:xfrm>
              <a:off x="4584280" y="6410885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0184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0185"/>
            <p:cNvSpPr/>
            <p:nvPr/>
          </p:nvSpPr>
          <p:spPr bwMode="auto">
            <a:xfrm>
              <a:off x="4927787" y="7777575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0186"/>
            <p:cNvSpPr>
              <a:spLocks noEditPoints="1"/>
            </p:cNvSpPr>
            <p:nvPr/>
          </p:nvSpPr>
          <p:spPr bwMode="auto">
            <a:xfrm>
              <a:off x="5090536" y="7482759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0187"/>
            <p:cNvSpPr>
              <a:spLocks noEditPoints="1"/>
            </p:cNvSpPr>
            <p:nvPr/>
          </p:nvSpPr>
          <p:spPr bwMode="auto">
            <a:xfrm>
              <a:off x="5912954" y="5887287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0188"/>
            <p:cNvSpPr/>
            <p:nvPr/>
          </p:nvSpPr>
          <p:spPr bwMode="auto">
            <a:xfrm>
              <a:off x="6668004" y="6215453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0189"/>
            <p:cNvSpPr>
              <a:spLocks noEditPoints="1"/>
            </p:cNvSpPr>
            <p:nvPr/>
          </p:nvSpPr>
          <p:spPr bwMode="auto">
            <a:xfrm>
              <a:off x="4912446" y="5904629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0190"/>
            <p:cNvSpPr>
              <a:spLocks noEditPoints="1"/>
            </p:cNvSpPr>
            <p:nvPr/>
          </p:nvSpPr>
          <p:spPr bwMode="auto">
            <a:xfrm>
              <a:off x="5556773" y="5907964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0191"/>
            <p:cNvSpPr/>
            <p:nvPr/>
          </p:nvSpPr>
          <p:spPr bwMode="auto">
            <a:xfrm>
              <a:off x="6668004" y="6242133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0192"/>
            <p:cNvSpPr/>
            <p:nvPr/>
          </p:nvSpPr>
          <p:spPr bwMode="auto">
            <a:xfrm>
              <a:off x="6253793" y="6242133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0193"/>
            <p:cNvSpPr/>
            <p:nvPr/>
          </p:nvSpPr>
          <p:spPr bwMode="auto">
            <a:xfrm>
              <a:off x="6668004" y="6273482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0194"/>
            <p:cNvSpPr>
              <a:spLocks noEditPoints="1"/>
            </p:cNvSpPr>
            <p:nvPr/>
          </p:nvSpPr>
          <p:spPr bwMode="auto">
            <a:xfrm>
              <a:off x="5398026" y="6358858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0199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0200"/>
            <p:cNvSpPr/>
            <p:nvPr/>
          </p:nvSpPr>
          <p:spPr bwMode="auto">
            <a:xfrm>
              <a:off x="6527932" y="8010359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0201"/>
            <p:cNvSpPr>
              <a:spLocks noEditPoints="1"/>
            </p:cNvSpPr>
            <p:nvPr/>
          </p:nvSpPr>
          <p:spPr bwMode="auto">
            <a:xfrm>
              <a:off x="4506907" y="7470087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0204"/>
            <p:cNvSpPr>
              <a:spLocks noEditPoints="1"/>
            </p:cNvSpPr>
            <p:nvPr/>
          </p:nvSpPr>
          <p:spPr bwMode="auto">
            <a:xfrm>
              <a:off x="6970824" y="6650339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205"/>
            <p:cNvSpPr/>
            <p:nvPr/>
          </p:nvSpPr>
          <p:spPr bwMode="auto">
            <a:xfrm>
              <a:off x="6101049" y="7167267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0208"/>
            <p:cNvSpPr/>
            <p:nvPr/>
          </p:nvSpPr>
          <p:spPr bwMode="auto">
            <a:xfrm flipV="1">
              <a:off x="5435371" y="7487427"/>
              <a:ext cx="417540" cy="137401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0209"/>
            <p:cNvSpPr/>
            <p:nvPr/>
          </p:nvSpPr>
          <p:spPr bwMode="auto">
            <a:xfrm>
              <a:off x="6668004" y="7339354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0210"/>
            <p:cNvSpPr>
              <a:spLocks noEditPoints="1"/>
            </p:cNvSpPr>
            <p:nvPr/>
          </p:nvSpPr>
          <p:spPr bwMode="auto">
            <a:xfrm>
              <a:off x="5982322" y="7154594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0213"/>
            <p:cNvSpPr/>
            <p:nvPr/>
          </p:nvSpPr>
          <p:spPr bwMode="auto">
            <a:xfrm>
              <a:off x="6513926" y="6809753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0214"/>
            <p:cNvSpPr>
              <a:spLocks noEditPoints="1"/>
            </p:cNvSpPr>
            <p:nvPr/>
          </p:nvSpPr>
          <p:spPr bwMode="auto">
            <a:xfrm>
              <a:off x="6668004" y="6656342"/>
              <a:ext cx="780396" cy="737706"/>
            </a:xfrm>
            <a:custGeom>
              <a:avLst/>
              <a:gdLst>
                <a:gd name="T0" fmla="*/ 0 w 495"/>
                <a:gd name="T1" fmla="*/ 288 h 468"/>
                <a:gd name="T2" fmla="*/ 0 w 495"/>
                <a:gd name="T3" fmla="*/ 295 h 468"/>
                <a:gd name="T4" fmla="*/ 163 w 495"/>
                <a:gd name="T5" fmla="*/ 468 h 468"/>
                <a:gd name="T6" fmla="*/ 166 w 495"/>
                <a:gd name="T7" fmla="*/ 465 h 468"/>
                <a:gd name="T8" fmla="*/ 0 w 495"/>
                <a:gd name="T9" fmla="*/ 288 h 468"/>
                <a:gd name="T10" fmla="*/ 491 w 495"/>
                <a:gd name="T11" fmla="*/ 178 h 468"/>
                <a:gd name="T12" fmla="*/ 354 w 495"/>
                <a:gd name="T13" fmla="*/ 320 h 468"/>
                <a:gd name="T14" fmla="*/ 350 w 495"/>
                <a:gd name="T15" fmla="*/ 324 h 468"/>
                <a:gd name="T16" fmla="*/ 215 w 495"/>
                <a:gd name="T17" fmla="*/ 464 h 468"/>
                <a:gd name="T18" fmla="*/ 218 w 495"/>
                <a:gd name="T19" fmla="*/ 467 h 468"/>
                <a:gd name="T20" fmla="*/ 352 w 495"/>
                <a:gd name="T21" fmla="*/ 329 h 468"/>
                <a:gd name="T22" fmla="*/ 355 w 495"/>
                <a:gd name="T23" fmla="*/ 325 h 468"/>
                <a:gd name="T24" fmla="*/ 495 w 495"/>
                <a:gd name="T25" fmla="*/ 181 h 468"/>
                <a:gd name="T26" fmla="*/ 491 w 495"/>
                <a:gd name="T27" fmla="*/ 178 h 468"/>
                <a:gd name="T28" fmla="*/ 291 w 495"/>
                <a:gd name="T29" fmla="*/ 0 h 468"/>
                <a:gd name="T30" fmla="*/ 288 w 495"/>
                <a:gd name="T31" fmla="*/ 4 h 468"/>
                <a:gd name="T32" fmla="*/ 487 w 495"/>
                <a:gd name="T33" fmla="*/ 139 h 468"/>
                <a:gd name="T34" fmla="*/ 490 w 495"/>
                <a:gd name="T35" fmla="*/ 135 h 468"/>
                <a:gd name="T36" fmla="*/ 291 w 495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5" h="468">
                  <a:moveTo>
                    <a:pt x="0" y="288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163" y="468"/>
                    <a:pt x="163" y="468"/>
                    <a:pt x="163" y="468"/>
                  </a:cubicBezTo>
                  <a:cubicBezTo>
                    <a:pt x="164" y="467"/>
                    <a:pt x="165" y="466"/>
                    <a:pt x="166" y="465"/>
                  </a:cubicBezTo>
                  <a:cubicBezTo>
                    <a:pt x="0" y="288"/>
                    <a:pt x="0" y="288"/>
                    <a:pt x="0" y="288"/>
                  </a:cubicBezTo>
                  <a:moveTo>
                    <a:pt x="491" y="178"/>
                  </a:moveTo>
                  <a:cubicBezTo>
                    <a:pt x="354" y="320"/>
                    <a:pt x="354" y="320"/>
                    <a:pt x="354" y="320"/>
                  </a:cubicBezTo>
                  <a:cubicBezTo>
                    <a:pt x="350" y="324"/>
                    <a:pt x="350" y="324"/>
                    <a:pt x="350" y="324"/>
                  </a:cubicBezTo>
                  <a:cubicBezTo>
                    <a:pt x="215" y="464"/>
                    <a:pt x="215" y="464"/>
                    <a:pt x="215" y="464"/>
                  </a:cubicBezTo>
                  <a:cubicBezTo>
                    <a:pt x="216" y="465"/>
                    <a:pt x="217" y="466"/>
                    <a:pt x="218" y="467"/>
                  </a:cubicBezTo>
                  <a:cubicBezTo>
                    <a:pt x="352" y="329"/>
                    <a:pt x="352" y="329"/>
                    <a:pt x="352" y="329"/>
                  </a:cubicBezTo>
                  <a:cubicBezTo>
                    <a:pt x="355" y="325"/>
                    <a:pt x="355" y="325"/>
                    <a:pt x="355" y="325"/>
                  </a:cubicBezTo>
                  <a:cubicBezTo>
                    <a:pt x="495" y="181"/>
                    <a:pt x="495" y="181"/>
                    <a:pt x="495" y="181"/>
                  </a:cubicBezTo>
                  <a:cubicBezTo>
                    <a:pt x="493" y="180"/>
                    <a:pt x="492" y="179"/>
                    <a:pt x="491" y="178"/>
                  </a:cubicBezTo>
                  <a:moveTo>
                    <a:pt x="291" y="0"/>
                  </a:moveTo>
                  <a:cubicBezTo>
                    <a:pt x="290" y="1"/>
                    <a:pt x="289" y="3"/>
                    <a:pt x="288" y="4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8" y="137"/>
                    <a:pt x="489" y="136"/>
                    <a:pt x="490" y="135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0215"/>
            <p:cNvSpPr/>
            <p:nvPr/>
          </p:nvSpPr>
          <p:spPr bwMode="auto">
            <a:xfrm>
              <a:off x="6504588" y="6941820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0217"/>
            <p:cNvSpPr>
              <a:spLocks noEditPoints="1"/>
            </p:cNvSpPr>
            <p:nvPr/>
          </p:nvSpPr>
          <p:spPr bwMode="auto">
            <a:xfrm>
              <a:off x="6488579" y="6893128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0218"/>
            <p:cNvSpPr/>
            <p:nvPr/>
          </p:nvSpPr>
          <p:spPr bwMode="auto">
            <a:xfrm>
              <a:off x="6907459" y="6178767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0219"/>
            <p:cNvSpPr>
              <a:spLocks noEditPoints="1"/>
            </p:cNvSpPr>
            <p:nvPr/>
          </p:nvSpPr>
          <p:spPr bwMode="auto">
            <a:xfrm>
              <a:off x="5986992" y="5852603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0223"/>
            <p:cNvSpPr/>
            <p:nvPr/>
          </p:nvSpPr>
          <p:spPr bwMode="auto">
            <a:xfrm>
              <a:off x="6026345" y="5893957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0224"/>
            <p:cNvSpPr/>
            <p:nvPr/>
          </p:nvSpPr>
          <p:spPr bwMode="auto">
            <a:xfrm>
              <a:off x="6668004" y="6272148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0225"/>
            <p:cNvSpPr>
              <a:spLocks noEditPoints="1"/>
            </p:cNvSpPr>
            <p:nvPr/>
          </p:nvSpPr>
          <p:spPr bwMode="auto">
            <a:xfrm>
              <a:off x="5708183" y="6338181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0226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0227"/>
            <p:cNvSpPr/>
            <p:nvPr/>
          </p:nvSpPr>
          <p:spPr bwMode="auto">
            <a:xfrm>
              <a:off x="6384526" y="7777575"/>
              <a:ext cx="143406" cy="242789"/>
            </a:xfrm>
            <a:custGeom>
              <a:avLst/>
              <a:gdLst>
                <a:gd name="T0" fmla="*/ 198 w 215"/>
                <a:gd name="T1" fmla="*/ 0 h 364"/>
                <a:gd name="T2" fmla="*/ 189 w 215"/>
                <a:gd name="T3" fmla="*/ 0 h 364"/>
                <a:gd name="T4" fmla="*/ 203 w 215"/>
                <a:gd name="T5" fmla="*/ 323 h 364"/>
                <a:gd name="T6" fmla="*/ 12 w 215"/>
                <a:gd name="T7" fmla="*/ 0 h 364"/>
                <a:gd name="T8" fmla="*/ 0 w 215"/>
                <a:gd name="T9" fmla="*/ 0 h 364"/>
                <a:gd name="T10" fmla="*/ 196 w 215"/>
                <a:gd name="T11" fmla="*/ 333 h 364"/>
                <a:gd name="T12" fmla="*/ 203 w 215"/>
                <a:gd name="T13" fmla="*/ 345 h 364"/>
                <a:gd name="T14" fmla="*/ 205 w 215"/>
                <a:gd name="T15" fmla="*/ 347 h 364"/>
                <a:gd name="T16" fmla="*/ 208 w 215"/>
                <a:gd name="T17" fmla="*/ 349 h 364"/>
                <a:gd name="T18" fmla="*/ 215 w 215"/>
                <a:gd name="T19" fmla="*/ 364 h 364"/>
                <a:gd name="T20" fmla="*/ 215 w 215"/>
                <a:gd name="T21" fmla="*/ 349 h 364"/>
                <a:gd name="T22" fmla="*/ 215 w 215"/>
                <a:gd name="T23" fmla="*/ 349 h 364"/>
                <a:gd name="T24" fmla="*/ 210 w 215"/>
                <a:gd name="T25" fmla="*/ 349 h 364"/>
                <a:gd name="T26" fmla="*/ 210 w 215"/>
                <a:gd name="T27" fmla="*/ 340 h 364"/>
                <a:gd name="T28" fmla="*/ 215 w 215"/>
                <a:gd name="T29" fmla="*/ 340 h 364"/>
                <a:gd name="T30" fmla="*/ 213 w 215"/>
                <a:gd name="T31" fmla="*/ 330 h 364"/>
                <a:gd name="T32" fmla="*/ 198 w 215"/>
                <a:gd name="T33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364">
                  <a:moveTo>
                    <a:pt x="198" y="0"/>
                  </a:moveTo>
                  <a:lnTo>
                    <a:pt x="189" y="0"/>
                  </a:lnTo>
                  <a:lnTo>
                    <a:pt x="203" y="32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96" y="333"/>
                  </a:lnTo>
                  <a:lnTo>
                    <a:pt x="203" y="345"/>
                  </a:lnTo>
                  <a:lnTo>
                    <a:pt x="205" y="347"/>
                  </a:lnTo>
                  <a:lnTo>
                    <a:pt x="208" y="349"/>
                  </a:lnTo>
                  <a:lnTo>
                    <a:pt x="215" y="364"/>
                  </a:lnTo>
                  <a:lnTo>
                    <a:pt x="215" y="349"/>
                  </a:lnTo>
                  <a:lnTo>
                    <a:pt x="215" y="349"/>
                  </a:lnTo>
                  <a:lnTo>
                    <a:pt x="210" y="349"/>
                  </a:lnTo>
                  <a:lnTo>
                    <a:pt x="210" y="340"/>
                  </a:lnTo>
                  <a:lnTo>
                    <a:pt x="215" y="340"/>
                  </a:lnTo>
                  <a:lnTo>
                    <a:pt x="213" y="330"/>
                  </a:lnTo>
                  <a:lnTo>
                    <a:pt x="19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0228"/>
            <p:cNvSpPr>
              <a:spLocks noEditPoints="1"/>
            </p:cNvSpPr>
            <p:nvPr/>
          </p:nvSpPr>
          <p:spPr bwMode="auto">
            <a:xfrm>
              <a:off x="5979654" y="6879121"/>
              <a:ext cx="536939" cy="898454"/>
            </a:xfrm>
            <a:custGeom>
              <a:avLst/>
              <a:gdLst>
                <a:gd name="T0" fmla="*/ 54 w 341"/>
                <a:gd name="T1" fmla="*/ 217 h 570"/>
                <a:gd name="T2" fmla="*/ 50 w 341"/>
                <a:gd name="T3" fmla="*/ 219 h 570"/>
                <a:gd name="T4" fmla="*/ 257 w 341"/>
                <a:gd name="T5" fmla="*/ 570 h 570"/>
                <a:gd name="T6" fmla="*/ 262 w 341"/>
                <a:gd name="T7" fmla="*/ 570 h 570"/>
                <a:gd name="T8" fmla="*/ 54 w 341"/>
                <a:gd name="T9" fmla="*/ 217 h 570"/>
                <a:gd name="T10" fmla="*/ 39 w 341"/>
                <a:gd name="T11" fmla="*/ 192 h 570"/>
                <a:gd name="T12" fmla="*/ 35 w 341"/>
                <a:gd name="T13" fmla="*/ 194 h 570"/>
                <a:gd name="T14" fmla="*/ 42 w 341"/>
                <a:gd name="T15" fmla="*/ 206 h 570"/>
                <a:gd name="T16" fmla="*/ 46 w 341"/>
                <a:gd name="T17" fmla="*/ 204 h 570"/>
                <a:gd name="T18" fmla="*/ 39 w 341"/>
                <a:gd name="T19" fmla="*/ 192 h 570"/>
                <a:gd name="T20" fmla="*/ 3 w 341"/>
                <a:gd name="T21" fmla="*/ 132 h 570"/>
                <a:gd name="T22" fmla="*/ 0 w 341"/>
                <a:gd name="T23" fmla="*/ 134 h 570"/>
                <a:gd name="T24" fmla="*/ 7 w 341"/>
                <a:gd name="T25" fmla="*/ 146 h 570"/>
                <a:gd name="T26" fmla="*/ 10 w 341"/>
                <a:gd name="T27" fmla="*/ 144 h 570"/>
                <a:gd name="T28" fmla="*/ 3 w 341"/>
                <a:gd name="T29" fmla="*/ 132 h 570"/>
                <a:gd name="T30" fmla="*/ 318 w 341"/>
                <a:gd name="T31" fmla="*/ 50 h 570"/>
                <a:gd name="T32" fmla="*/ 315 w 341"/>
                <a:gd name="T33" fmla="*/ 50 h 570"/>
                <a:gd name="T34" fmla="*/ 315 w 341"/>
                <a:gd name="T35" fmla="*/ 50 h 570"/>
                <a:gd name="T36" fmla="*/ 314 w 341"/>
                <a:gd name="T37" fmla="*/ 50 h 570"/>
                <a:gd name="T38" fmla="*/ 323 w 341"/>
                <a:gd name="T39" fmla="*/ 258 h 570"/>
                <a:gd name="T40" fmla="*/ 323 w 341"/>
                <a:gd name="T41" fmla="*/ 262 h 570"/>
                <a:gd name="T42" fmla="*/ 337 w 341"/>
                <a:gd name="T43" fmla="*/ 570 h 570"/>
                <a:gd name="T44" fmla="*/ 341 w 341"/>
                <a:gd name="T45" fmla="*/ 570 h 570"/>
                <a:gd name="T46" fmla="*/ 328 w 341"/>
                <a:gd name="T47" fmla="*/ 264 h 570"/>
                <a:gd name="T48" fmla="*/ 327 w 341"/>
                <a:gd name="T49" fmla="*/ 259 h 570"/>
                <a:gd name="T50" fmla="*/ 318 w 341"/>
                <a:gd name="T51" fmla="*/ 50 h 570"/>
                <a:gd name="T52" fmla="*/ 317 w 341"/>
                <a:gd name="T53" fmla="*/ 35 h 570"/>
                <a:gd name="T54" fmla="*/ 315 w 341"/>
                <a:gd name="T55" fmla="*/ 35 h 570"/>
                <a:gd name="T56" fmla="*/ 315 w 341"/>
                <a:gd name="T57" fmla="*/ 35 h 570"/>
                <a:gd name="T58" fmla="*/ 313 w 341"/>
                <a:gd name="T59" fmla="*/ 35 h 570"/>
                <a:gd name="T60" fmla="*/ 313 w 341"/>
                <a:gd name="T61" fmla="*/ 42 h 570"/>
                <a:gd name="T62" fmla="*/ 315 w 341"/>
                <a:gd name="T63" fmla="*/ 42 h 570"/>
                <a:gd name="T64" fmla="*/ 315 w 341"/>
                <a:gd name="T65" fmla="*/ 42 h 570"/>
                <a:gd name="T66" fmla="*/ 318 w 341"/>
                <a:gd name="T67" fmla="*/ 42 h 570"/>
                <a:gd name="T68" fmla="*/ 317 w 341"/>
                <a:gd name="T69" fmla="*/ 35 h 570"/>
                <a:gd name="T70" fmla="*/ 319 w 341"/>
                <a:gd name="T71" fmla="*/ 0 h 570"/>
                <a:gd name="T72" fmla="*/ 317 w 341"/>
                <a:gd name="T73" fmla="*/ 6 h 570"/>
                <a:gd name="T74" fmla="*/ 321 w 341"/>
                <a:gd name="T75" fmla="*/ 8 h 570"/>
                <a:gd name="T76" fmla="*/ 323 w 341"/>
                <a:gd name="T77" fmla="*/ 1 h 570"/>
                <a:gd name="T78" fmla="*/ 319 w 34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1" h="570">
                  <a:moveTo>
                    <a:pt x="54" y="217"/>
                  </a:moveTo>
                  <a:cubicBezTo>
                    <a:pt x="53" y="218"/>
                    <a:pt x="51" y="219"/>
                    <a:pt x="50" y="219"/>
                  </a:cubicBezTo>
                  <a:cubicBezTo>
                    <a:pt x="257" y="570"/>
                    <a:pt x="257" y="570"/>
                    <a:pt x="257" y="570"/>
                  </a:cubicBezTo>
                  <a:cubicBezTo>
                    <a:pt x="262" y="570"/>
                    <a:pt x="262" y="570"/>
                    <a:pt x="262" y="570"/>
                  </a:cubicBezTo>
                  <a:cubicBezTo>
                    <a:pt x="54" y="217"/>
                    <a:pt x="54" y="217"/>
                    <a:pt x="54" y="217"/>
                  </a:cubicBezTo>
                  <a:moveTo>
                    <a:pt x="39" y="192"/>
                  </a:moveTo>
                  <a:cubicBezTo>
                    <a:pt x="38" y="193"/>
                    <a:pt x="37" y="194"/>
                    <a:pt x="35" y="194"/>
                  </a:cubicBezTo>
                  <a:cubicBezTo>
                    <a:pt x="42" y="206"/>
                    <a:pt x="42" y="206"/>
                    <a:pt x="42" y="206"/>
                  </a:cubicBezTo>
                  <a:cubicBezTo>
                    <a:pt x="43" y="205"/>
                    <a:pt x="45" y="205"/>
                    <a:pt x="46" y="204"/>
                  </a:cubicBezTo>
                  <a:cubicBezTo>
                    <a:pt x="39" y="192"/>
                    <a:pt x="39" y="192"/>
                    <a:pt x="39" y="192"/>
                  </a:cubicBezTo>
                  <a:moveTo>
                    <a:pt x="3" y="132"/>
                  </a:moveTo>
                  <a:cubicBezTo>
                    <a:pt x="2" y="133"/>
                    <a:pt x="1" y="133"/>
                    <a:pt x="0" y="134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3" y="132"/>
                    <a:pt x="3" y="132"/>
                    <a:pt x="3" y="132"/>
                  </a:cubicBezTo>
                  <a:moveTo>
                    <a:pt x="318" y="50"/>
                  </a:moveTo>
                  <a:cubicBezTo>
                    <a:pt x="317" y="50"/>
                    <a:pt x="316" y="50"/>
                    <a:pt x="315" y="50"/>
                  </a:cubicBezTo>
                  <a:cubicBezTo>
                    <a:pt x="315" y="50"/>
                    <a:pt x="315" y="50"/>
                    <a:pt x="315" y="50"/>
                  </a:cubicBezTo>
                  <a:cubicBezTo>
                    <a:pt x="314" y="50"/>
                    <a:pt x="314" y="50"/>
                    <a:pt x="314" y="50"/>
                  </a:cubicBezTo>
                  <a:cubicBezTo>
                    <a:pt x="323" y="258"/>
                    <a:pt x="323" y="258"/>
                    <a:pt x="323" y="258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37" y="570"/>
                    <a:pt x="337" y="570"/>
                    <a:pt x="337" y="570"/>
                  </a:cubicBezTo>
                  <a:cubicBezTo>
                    <a:pt x="341" y="570"/>
                    <a:pt x="341" y="570"/>
                    <a:pt x="341" y="570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7" y="259"/>
                    <a:pt x="327" y="259"/>
                    <a:pt x="327" y="259"/>
                  </a:cubicBezTo>
                  <a:cubicBezTo>
                    <a:pt x="318" y="50"/>
                    <a:pt x="318" y="50"/>
                    <a:pt x="318" y="50"/>
                  </a:cubicBezTo>
                  <a:moveTo>
                    <a:pt x="317" y="35"/>
                  </a:moveTo>
                  <a:cubicBezTo>
                    <a:pt x="317" y="35"/>
                    <a:pt x="316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4" y="35"/>
                    <a:pt x="313" y="35"/>
                    <a:pt x="313" y="35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17" y="35"/>
                    <a:pt x="317" y="35"/>
                    <a:pt x="317" y="35"/>
                  </a:cubicBezTo>
                  <a:moveTo>
                    <a:pt x="319" y="0"/>
                  </a:moveTo>
                  <a:cubicBezTo>
                    <a:pt x="317" y="6"/>
                    <a:pt x="317" y="6"/>
                    <a:pt x="317" y="6"/>
                  </a:cubicBezTo>
                  <a:cubicBezTo>
                    <a:pt x="318" y="7"/>
                    <a:pt x="320" y="7"/>
                    <a:pt x="321" y="8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22" y="0"/>
                    <a:pt x="321" y="0"/>
                    <a:pt x="3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0252"/>
            <p:cNvSpPr/>
            <p:nvPr/>
          </p:nvSpPr>
          <p:spPr bwMode="auto">
            <a:xfrm>
              <a:off x="4294132" y="6280152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0253"/>
            <p:cNvSpPr/>
            <p:nvPr/>
          </p:nvSpPr>
          <p:spPr bwMode="auto">
            <a:xfrm>
              <a:off x="4762370" y="6016685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0254"/>
            <p:cNvSpPr/>
            <p:nvPr/>
          </p:nvSpPr>
          <p:spPr bwMode="auto">
            <a:xfrm>
              <a:off x="5434044" y="6460910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0256"/>
            <p:cNvSpPr/>
            <p:nvPr/>
          </p:nvSpPr>
          <p:spPr bwMode="auto">
            <a:xfrm>
              <a:off x="4830405" y="6869116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257"/>
            <p:cNvSpPr/>
            <p:nvPr/>
          </p:nvSpPr>
          <p:spPr bwMode="auto">
            <a:xfrm>
              <a:off x="5660826" y="6571633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0258"/>
            <p:cNvSpPr/>
            <p:nvPr/>
          </p:nvSpPr>
          <p:spPr bwMode="auto">
            <a:xfrm>
              <a:off x="6135734" y="6294159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0259"/>
            <p:cNvSpPr/>
            <p:nvPr/>
          </p:nvSpPr>
          <p:spPr bwMode="auto">
            <a:xfrm>
              <a:off x="6909460" y="7374038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260"/>
            <p:cNvSpPr/>
            <p:nvPr/>
          </p:nvSpPr>
          <p:spPr bwMode="auto">
            <a:xfrm>
              <a:off x="6668004" y="6199445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0262"/>
            <p:cNvSpPr/>
            <p:nvPr/>
          </p:nvSpPr>
          <p:spPr bwMode="auto">
            <a:xfrm>
              <a:off x="7177596" y="6117403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0263"/>
            <p:cNvSpPr/>
            <p:nvPr/>
          </p:nvSpPr>
          <p:spPr bwMode="auto">
            <a:xfrm>
              <a:off x="7429724" y="6849106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293"/>
            <p:cNvSpPr>
              <a:spLocks noEditPoints="1"/>
            </p:cNvSpPr>
            <p:nvPr/>
          </p:nvSpPr>
          <p:spPr bwMode="auto">
            <a:xfrm>
              <a:off x="5870933" y="5794573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294"/>
            <p:cNvSpPr/>
            <p:nvPr/>
          </p:nvSpPr>
          <p:spPr bwMode="auto">
            <a:xfrm>
              <a:off x="7021516" y="6572967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0295"/>
            <p:cNvSpPr>
              <a:spLocks noEditPoints="1"/>
            </p:cNvSpPr>
            <p:nvPr/>
          </p:nvSpPr>
          <p:spPr bwMode="auto">
            <a:xfrm>
              <a:off x="6980162" y="6532279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0296"/>
            <p:cNvSpPr/>
            <p:nvPr/>
          </p:nvSpPr>
          <p:spPr bwMode="auto">
            <a:xfrm>
              <a:off x="7349016" y="7680860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0297"/>
            <p:cNvSpPr>
              <a:spLocks noEditPoints="1"/>
            </p:cNvSpPr>
            <p:nvPr/>
          </p:nvSpPr>
          <p:spPr bwMode="auto">
            <a:xfrm>
              <a:off x="7308329" y="7640172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0298"/>
            <p:cNvSpPr/>
            <p:nvPr/>
          </p:nvSpPr>
          <p:spPr bwMode="auto">
            <a:xfrm>
              <a:off x="6920132" y="6168095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0299"/>
            <p:cNvSpPr>
              <a:spLocks noEditPoints="1"/>
            </p:cNvSpPr>
            <p:nvPr/>
          </p:nvSpPr>
          <p:spPr bwMode="auto">
            <a:xfrm>
              <a:off x="6892118" y="6139414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0306"/>
            <p:cNvSpPr/>
            <p:nvPr/>
          </p:nvSpPr>
          <p:spPr bwMode="auto">
            <a:xfrm>
              <a:off x="6452561" y="6888459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0307"/>
            <p:cNvSpPr>
              <a:spLocks noEditPoints="1"/>
            </p:cNvSpPr>
            <p:nvPr/>
          </p:nvSpPr>
          <p:spPr bwMode="auto">
            <a:xfrm>
              <a:off x="6428549" y="6864447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308"/>
            <p:cNvSpPr/>
            <p:nvPr/>
          </p:nvSpPr>
          <p:spPr bwMode="auto">
            <a:xfrm>
              <a:off x="5969649" y="7101233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0309"/>
            <p:cNvSpPr>
              <a:spLocks noEditPoints="1"/>
            </p:cNvSpPr>
            <p:nvPr/>
          </p:nvSpPr>
          <p:spPr bwMode="auto">
            <a:xfrm>
              <a:off x="5924293" y="7055210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0310"/>
            <p:cNvSpPr/>
            <p:nvPr/>
          </p:nvSpPr>
          <p:spPr bwMode="auto">
            <a:xfrm>
              <a:off x="4789050" y="6354190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20312"/>
            <p:cNvSpPr>
              <a:spLocks noEditPoints="1"/>
            </p:cNvSpPr>
            <p:nvPr/>
          </p:nvSpPr>
          <p:spPr bwMode="auto">
            <a:xfrm>
              <a:off x="4748355" y="6312835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0313"/>
            <p:cNvSpPr/>
            <p:nvPr/>
          </p:nvSpPr>
          <p:spPr bwMode="auto">
            <a:xfrm>
              <a:off x="4494894" y="7487428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314"/>
            <p:cNvSpPr>
              <a:spLocks noEditPoints="1"/>
            </p:cNvSpPr>
            <p:nvPr/>
          </p:nvSpPr>
          <p:spPr bwMode="auto">
            <a:xfrm>
              <a:off x="4439532" y="7430732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315"/>
            <p:cNvSpPr/>
            <p:nvPr/>
          </p:nvSpPr>
          <p:spPr bwMode="auto">
            <a:xfrm>
              <a:off x="5096531" y="6418888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316"/>
            <p:cNvSpPr>
              <a:spLocks noEditPoints="1"/>
            </p:cNvSpPr>
            <p:nvPr/>
          </p:nvSpPr>
          <p:spPr bwMode="auto">
            <a:xfrm>
              <a:off x="5074520" y="6394876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17"/>
            <p:cNvSpPr/>
            <p:nvPr/>
          </p:nvSpPr>
          <p:spPr bwMode="auto">
            <a:xfrm>
              <a:off x="5359997" y="7432066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318"/>
            <p:cNvSpPr>
              <a:spLocks noEditPoints="1"/>
            </p:cNvSpPr>
            <p:nvPr/>
          </p:nvSpPr>
          <p:spPr bwMode="auto">
            <a:xfrm>
              <a:off x="5328648" y="7400717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423"/>
            <p:cNvSpPr/>
            <p:nvPr/>
          </p:nvSpPr>
          <p:spPr bwMode="auto">
            <a:xfrm>
              <a:off x="5276622" y="6064042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541"/>
            <p:cNvSpPr/>
            <p:nvPr/>
          </p:nvSpPr>
          <p:spPr bwMode="auto">
            <a:xfrm>
              <a:off x="6887440" y="5926641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648"/>
            <p:cNvSpPr/>
            <p:nvPr/>
          </p:nvSpPr>
          <p:spPr bwMode="auto">
            <a:xfrm>
              <a:off x="5875595" y="6842437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0655"/>
            <p:cNvSpPr/>
            <p:nvPr/>
          </p:nvSpPr>
          <p:spPr bwMode="auto">
            <a:xfrm>
              <a:off x="5914948" y="7064549"/>
              <a:ext cx="964488" cy="961820"/>
            </a:xfrm>
            <a:custGeom>
              <a:avLst/>
              <a:gdLst>
                <a:gd name="T0" fmla="*/ 775 w 1446"/>
                <a:gd name="T1" fmla="*/ 293 h 1442"/>
                <a:gd name="T2" fmla="*/ 777 w 1446"/>
                <a:gd name="T3" fmla="*/ 293 h 1442"/>
                <a:gd name="T4" fmla="*/ 1446 w 1446"/>
                <a:gd name="T5" fmla="*/ 844 h 1442"/>
                <a:gd name="T6" fmla="*/ 1441 w 1446"/>
                <a:gd name="T7" fmla="*/ 849 h 1442"/>
                <a:gd name="T8" fmla="*/ 848 w 1446"/>
                <a:gd name="T9" fmla="*/ 1442 h 1442"/>
                <a:gd name="T10" fmla="*/ 841 w 1446"/>
                <a:gd name="T11" fmla="*/ 1433 h 1442"/>
                <a:gd name="T12" fmla="*/ 1429 w 1446"/>
                <a:gd name="T13" fmla="*/ 846 h 1442"/>
                <a:gd name="T14" fmla="*/ 770 w 1446"/>
                <a:gd name="T15" fmla="*/ 303 h 1442"/>
                <a:gd name="T16" fmla="*/ 0 w 1446"/>
                <a:gd name="T17" fmla="*/ 10 h 1442"/>
                <a:gd name="T18" fmla="*/ 4 w 1446"/>
                <a:gd name="T19" fmla="*/ 0 h 1442"/>
                <a:gd name="T20" fmla="*/ 775 w 1446"/>
                <a:gd name="T21" fmla="*/ 293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6" h="1442">
                  <a:moveTo>
                    <a:pt x="775" y="293"/>
                  </a:moveTo>
                  <a:lnTo>
                    <a:pt x="777" y="293"/>
                  </a:lnTo>
                  <a:lnTo>
                    <a:pt x="1446" y="844"/>
                  </a:lnTo>
                  <a:lnTo>
                    <a:pt x="1441" y="849"/>
                  </a:lnTo>
                  <a:lnTo>
                    <a:pt x="848" y="1442"/>
                  </a:lnTo>
                  <a:lnTo>
                    <a:pt x="841" y="1433"/>
                  </a:lnTo>
                  <a:lnTo>
                    <a:pt x="1429" y="846"/>
                  </a:lnTo>
                  <a:lnTo>
                    <a:pt x="770" y="303"/>
                  </a:lnTo>
                  <a:lnTo>
                    <a:pt x="0" y="10"/>
                  </a:lnTo>
                  <a:lnTo>
                    <a:pt x="4" y="0"/>
                  </a:lnTo>
                  <a:lnTo>
                    <a:pt x="775" y="29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0676"/>
            <p:cNvSpPr/>
            <p:nvPr/>
          </p:nvSpPr>
          <p:spPr bwMode="auto">
            <a:xfrm>
              <a:off x="4289459" y="7933656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0677"/>
            <p:cNvSpPr/>
            <p:nvPr/>
          </p:nvSpPr>
          <p:spPr bwMode="auto">
            <a:xfrm>
              <a:off x="4863082" y="7918982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679"/>
            <p:cNvSpPr/>
            <p:nvPr/>
          </p:nvSpPr>
          <p:spPr bwMode="auto">
            <a:xfrm>
              <a:off x="5438707" y="8095737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680"/>
            <p:cNvSpPr/>
            <p:nvPr/>
          </p:nvSpPr>
          <p:spPr bwMode="auto">
            <a:xfrm>
              <a:off x="8316157" y="6631664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681"/>
            <p:cNvSpPr/>
            <p:nvPr/>
          </p:nvSpPr>
          <p:spPr bwMode="auto">
            <a:xfrm>
              <a:off x="5969642" y="8278497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683"/>
            <p:cNvSpPr/>
            <p:nvPr/>
          </p:nvSpPr>
          <p:spPr bwMode="auto">
            <a:xfrm>
              <a:off x="6377849" y="7209956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684"/>
            <p:cNvSpPr/>
            <p:nvPr/>
          </p:nvSpPr>
          <p:spPr bwMode="auto">
            <a:xfrm>
              <a:off x="6343165" y="6784408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709"/>
            <p:cNvSpPr/>
            <p:nvPr/>
          </p:nvSpPr>
          <p:spPr bwMode="auto">
            <a:xfrm>
              <a:off x="4901102" y="7359365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10"/>
            <p:cNvSpPr>
              <a:spLocks noEditPoints="1"/>
            </p:cNvSpPr>
            <p:nvPr/>
          </p:nvSpPr>
          <p:spPr bwMode="auto">
            <a:xfrm>
              <a:off x="4852410" y="7309340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716"/>
            <p:cNvSpPr/>
            <p:nvPr/>
          </p:nvSpPr>
          <p:spPr bwMode="auto">
            <a:xfrm>
              <a:off x="5703504" y="8193117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717"/>
            <p:cNvSpPr>
              <a:spLocks noEditPoints="1"/>
            </p:cNvSpPr>
            <p:nvPr/>
          </p:nvSpPr>
          <p:spPr bwMode="auto">
            <a:xfrm>
              <a:off x="5668820" y="8158433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0718"/>
            <p:cNvSpPr/>
            <p:nvPr/>
          </p:nvSpPr>
          <p:spPr bwMode="auto">
            <a:xfrm>
              <a:off x="5880260" y="7033198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0719"/>
            <p:cNvSpPr>
              <a:spLocks noEditPoints="1"/>
            </p:cNvSpPr>
            <p:nvPr/>
          </p:nvSpPr>
          <p:spPr bwMode="auto">
            <a:xfrm>
              <a:off x="5843575" y="6997180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0720"/>
            <p:cNvSpPr/>
            <p:nvPr/>
          </p:nvSpPr>
          <p:spPr bwMode="auto">
            <a:xfrm>
              <a:off x="6887435" y="6908468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0721"/>
            <p:cNvSpPr>
              <a:spLocks noEditPoints="1"/>
            </p:cNvSpPr>
            <p:nvPr/>
          </p:nvSpPr>
          <p:spPr bwMode="auto">
            <a:xfrm>
              <a:off x="6850750" y="6871116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0722"/>
            <p:cNvSpPr/>
            <p:nvPr/>
          </p:nvSpPr>
          <p:spPr bwMode="auto">
            <a:xfrm>
              <a:off x="6431872" y="7977675"/>
              <a:ext cx="92714" cy="92714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0723"/>
            <p:cNvSpPr>
              <a:spLocks noEditPoints="1"/>
            </p:cNvSpPr>
            <p:nvPr/>
          </p:nvSpPr>
          <p:spPr bwMode="auto">
            <a:xfrm>
              <a:off x="6383181" y="7928317"/>
              <a:ext cx="188762" cy="189429"/>
            </a:xfrm>
            <a:custGeom>
              <a:avLst/>
              <a:gdLst>
                <a:gd name="T0" fmla="*/ 36 w 120"/>
                <a:gd name="T1" fmla="*/ 107 h 120"/>
                <a:gd name="T2" fmla="*/ 14 w 120"/>
                <a:gd name="T3" fmla="*/ 36 h 120"/>
                <a:gd name="T4" fmla="*/ 84 w 120"/>
                <a:gd name="T5" fmla="*/ 13 h 120"/>
                <a:gd name="T6" fmla="*/ 107 w 120"/>
                <a:gd name="T7" fmla="*/ 84 h 120"/>
                <a:gd name="T8" fmla="*/ 36 w 120"/>
                <a:gd name="T9" fmla="*/ 107 h 120"/>
                <a:gd name="T10" fmla="*/ 78 w 120"/>
                <a:gd name="T11" fmla="*/ 26 h 120"/>
                <a:gd name="T12" fmla="*/ 26 w 120"/>
                <a:gd name="T13" fmla="*/ 43 h 120"/>
                <a:gd name="T14" fmla="*/ 43 w 120"/>
                <a:gd name="T15" fmla="*/ 94 h 120"/>
                <a:gd name="T16" fmla="*/ 94 w 120"/>
                <a:gd name="T17" fmla="*/ 78 h 120"/>
                <a:gd name="T18" fmla="*/ 78 w 120"/>
                <a:gd name="T19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36" y="107"/>
                  </a:move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58" y="0"/>
                    <a:pt x="84" y="13"/>
                  </a:cubicBezTo>
                  <a:cubicBezTo>
                    <a:pt x="110" y="27"/>
                    <a:pt x="120" y="58"/>
                    <a:pt x="107" y="84"/>
                  </a:cubicBezTo>
                  <a:cubicBezTo>
                    <a:pt x="94" y="110"/>
                    <a:pt x="62" y="120"/>
                    <a:pt x="36" y="107"/>
                  </a:cubicBezTo>
                  <a:close/>
                  <a:moveTo>
                    <a:pt x="78" y="26"/>
                  </a:moveTo>
                  <a:cubicBezTo>
                    <a:pt x="59" y="16"/>
                    <a:pt x="36" y="24"/>
                    <a:pt x="26" y="43"/>
                  </a:cubicBezTo>
                  <a:cubicBezTo>
                    <a:pt x="16" y="61"/>
                    <a:pt x="24" y="85"/>
                    <a:pt x="43" y="94"/>
                  </a:cubicBezTo>
                  <a:cubicBezTo>
                    <a:pt x="61" y="104"/>
                    <a:pt x="85" y="97"/>
                    <a:pt x="94" y="78"/>
                  </a:cubicBezTo>
                  <a:cubicBezTo>
                    <a:pt x="104" y="59"/>
                    <a:pt x="97" y="36"/>
                    <a:pt x="78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0724"/>
            <p:cNvSpPr/>
            <p:nvPr/>
          </p:nvSpPr>
          <p:spPr bwMode="auto">
            <a:xfrm>
              <a:off x="4890427" y="8639342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227" name="直接连接符 226"/>
            <p:cNvCxnSpPr>
              <a:stCxn id="163" idx="2"/>
              <a:endCxn id="203" idx="0"/>
            </p:cNvCxnSpPr>
            <p:nvPr/>
          </p:nvCxnSpPr>
          <p:spPr>
            <a:xfrm flipV="1">
              <a:off x="6668004" y="5972466"/>
              <a:ext cx="232014" cy="1355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180" idx="2"/>
              <a:endCxn id="203" idx="2"/>
            </p:cNvCxnSpPr>
            <p:nvPr/>
          </p:nvCxnSpPr>
          <p:spPr>
            <a:xfrm flipH="1" flipV="1">
              <a:off x="7008501" y="6013550"/>
              <a:ext cx="184860" cy="10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 20292"/>
            <p:cNvSpPr/>
            <p:nvPr/>
          </p:nvSpPr>
          <p:spPr bwMode="auto">
            <a:xfrm>
              <a:off x="5911620" y="5835260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9459" y="-1270835"/>
            <a:ext cx="3627178" cy="2955492"/>
            <a:chOff x="4289459" y="-1270835"/>
            <a:chExt cx="3627178" cy="2955492"/>
          </a:xfrm>
        </p:grpSpPr>
        <p:sp>
          <p:nvSpPr>
            <p:cNvPr id="12" name="Freeform 20113"/>
            <p:cNvSpPr>
              <a:spLocks noEditPoints="1"/>
            </p:cNvSpPr>
            <p:nvPr/>
          </p:nvSpPr>
          <p:spPr bwMode="auto">
            <a:xfrm>
              <a:off x="6932805" y="-855958"/>
              <a:ext cx="447560" cy="1528772"/>
            </a:xfrm>
            <a:custGeom>
              <a:avLst/>
              <a:gdLst>
                <a:gd name="T0" fmla="*/ 280 w 284"/>
                <a:gd name="T1" fmla="*/ 957 h 970"/>
                <a:gd name="T2" fmla="*/ 276 w 284"/>
                <a:gd name="T3" fmla="*/ 958 h 970"/>
                <a:gd name="T4" fmla="*/ 279 w 284"/>
                <a:gd name="T5" fmla="*/ 970 h 970"/>
                <a:gd name="T6" fmla="*/ 284 w 284"/>
                <a:gd name="T7" fmla="*/ 969 h 970"/>
                <a:gd name="T8" fmla="*/ 280 w 284"/>
                <a:gd name="T9" fmla="*/ 957 h 970"/>
                <a:gd name="T10" fmla="*/ 89 w 284"/>
                <a:gd name="T11" fmla="*/ 313 h 970"/>
                <a:gd name="T12" fmla="*/ 85 w 284"/>
                <a:gd name="T13" fmla="*/ 314 h 970"/>
                <a:gd name="T14" fmla="*/ 89 w 284"/>
                <a:gd name="T15" fmla="*/ 326 h 970"/>
                <a:gd name="T16" fmla="*/ 93 w 284"/>
                <a:gd name="T17" fmla="*/ 324 h 970"/>
                <a:gd name="T18" fmla="*/ 89 w 284"/>
                <a:gd name="T19" fmla="*/ 313 h 970"/>
                <a:gd name="T20" fmla="*/ 73 w 284"/>
                <a:gd name="T21" fmla="*/ 253 h 970"/>
                <a:gd name="T22" fmla="*/ 69 w 284"/>
                <a:gd name="T23" fmla="*/ 255 h 970"/>
                <a:gd name="T24" fmla="*/ 72 w 284"/>
                <a:gd name="T25" fmla="*/ 266 h 970"/>
                <a:gd name="T26" fmla="*/ 76 w 284"/>
                <a:gd name="T27" fmla="*/ 265 h 970"/>
                <a:gd name="T28" fmla="*/ 73 w 284"/>
                <a:gd name="T29" fmla="*/ 253 h 970"/>
                <a:gd name="T30" fmla="*/ 15 w 284"/>
                <a:gd name="T31" fmla="*/ 41 h 970"/>
                <a:gd name="T32" fmla="*/ 11 w 284"/>
                <a:gd name="T33" fmla="*/ 42 h 970"/>
                <a:gd name="T34" fmla="*/ 13 w 284"/>
                <a:gd name="T35" fmla="*/ 50 h 970"/>
                <a:gd name="T36" fmla="*/ 18 w 284"/>
                <a:gd name="T37" fmla="*/ 49 h 970"/>
                <a:gd name="T38" fmla="*/ 15 w 284"/>
                <a:gd name="T39" fmla="*/ 41 h 970"/>
                <a:gd name="T40" fmla="*/ 5 w 284"/>
                <a:gd name="T41" fmla="*/ 0 h 970"/>
                <a:gd name="T42" fmla="*/ 0 w 284"/>
                <a:gd name="T43" fmla="*/ 1 h 970"/>
                <a:gd name="T44" fmla="*/ 3 w 284"/>
                <a:gd name="T45" fmla="*/ 9 h 970"/>
                <a:gd name="T46" fmla="*/ 7 w 284"/>
                <a:gd name="T47" fmla="*/ 8 h 970"/>
                <a:gd name="T48" fmla="*/ 5 w 284"/>
                <a:gd name="T4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970">
                  <a:moveTo>
                    <a:pt x="280" y="957"/>
                  </a:moveTo>
                  <a:cubicBezTo>
                    <a:pt x="279" y="957"/>
                    <a:pt x="277" y="958"/>
                    <a:pt x="276" y="958"/>
                  </a:cubicBezTo>
                  <a:cubicBezTo>
                    <a:pt x="279" y="970"/>
                    <a:pt x="279" y="970"/>
                    <a:pt x="279" y="970"/>
                  </a:cubicBezTo>
                  <a:cubicBezTo>
                    <a:pt x="281" y="969"/>
                    <a:pt x="282" y="969"/>
                    <a:pt x="284" y="969"/>
                  </a:cubicBezTo>
                  <a:cubicBezTo>
                    <a:pt x="280" y="957"/>
                    <a:pt x="280" y="957"/>
                    <a:pt x="280" y="957"/>
                  </a:cubicBezTo>
                  <a:moveTo>
                    <a:pt x="89" y="313"/>
                  </a:moveTo>
                  <a:cubicBezTo>
                    <a:pt x="88" y="313"/>
                    <a:pt x="87" y="314"/>
                    <a:pt x="85" y="314"/>
                  </a:cubicBezTo>
                  <a:cubicBezTo>
                    <a:pt x="89" y="326"/>
                    <a:pt x="89" y="326"/>
                    <a:pt x="89" y="326"/>
                  </a:cubicBezTo>
                  <a:cubicBezTo>
                    <a:pt x="90" y="325"/>
                    <a:pt x="91" y="325"/>
                    <a:pt x="93" y="324"/>
                  </a:cubicBezTo>
                  <a:cubicBezTo>
                    <a:pt x="89" y="313"/>
                    <a:pt x="89" y="313"/>
                    <a:pt x="89" y="313"/>
                  </a:cubicBezTo>
                  <a:moveTo>
                    <a:pt x="73" y="253"/>
                  </a:moveTo>
                  <a:cubicBezTo>
                    <a:pt x="71" y="254"/>
                    <a:pt x="70" y="254"/>
                    <a:pt x="69" y="255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73" y="266"/>
                    <a:pt x="75" y="265"/>
                    <a:pt x="76" y="265"/>
                  </a:cubicBezTo>
                  <a:cubicBezTo>
                    <a:pt x="73" y="253"/>
                    <a:pt x="73" y="253"/>
                    <a:pt x="73" y="253"/>
                  </a:cubicBezTo>
                  <a:moveTo>
                    <a:pt x="15" y="41"/>
                  </a:moveTo>
                  <a:cubicBezTo>
                    <a:pt x="14" y="41"/>
                    <a:pt x="13" y="42"/>
                    <a:pt x="11" y="42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5" y="50"/>
                    <a:pt x="16" y="49"/>
                    <a:pt x="18" y="49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7" y="8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0173"/>
            <p:cNvSpPr/>
            <p:nvPr/>
          </p:nvSpPr>
          <p:spPr bwMode="auto">
            <a:xfrm>
              <a:off x="4442874" y="1081020"/>
              <a:ext cx="9338" cy="4669"/>
            </a:xfrm>
            <a:custGeom>
              <a:avLst/>
              <a:gdLst>
                <a:gd name="T0" fmla="*/ 9 w 14"/>
                <a:gd name="T1" fmla="*/ 0 h 7"/>
                <a:gd name="T2" fmla="*/ 2 w 14"/>
                <a:gd name="T3" fmla="*/ 3 h 7"/>
                <a:gd name="T4" fmla="*/ 0 w 14"/>
                <a:gd name="T5" fmla="*/ 3 h 7"/>
                <a:gd name="T6" fmla="*/ 14 w 14"/>
                <a:gd name="T7" fmla="*/ 7 h 7"/>
                <a:gd name="T8" fmla="*/ 9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14" y="7"/>
                  </a:lnTo>
                  <a:lnTo>
                    <a:pt x="9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0175"/>
            <p:cNvSpPr>
              <a:spLocks noEditPoints="1"/>
            </p:cNvSpPr>
            <p:nvPr/>
          </p:nvSpPr>
          <p:spPr bwMode="auto">
            <a:xfrm>
              <a:off x="4328817" y="-677869"/>
              <a:ext cx="529602" cy="1161920"/>
            </a:xfrm>
            <a:custGeom>
              <a:avLst/>
              <a:gdLst>
                <a:gd name="T0" fmla="*/ 162 w 336"/>
                <a:gd name="T1" fmla="*/ 720 h 737"/>
                <a:gd name="T2" fmla="*/ 154 w 336"/>
                <a:gd name="T3" fmla="*/ 735 h 737"/>
                <a:gd name="T4" fmla="*/ 158 w 336"/>
                <a:gd name="T5" fmla="*/ 737 h 737"/>
                <a:gd name="T6" fmla="*/ 166 w 336"/>
                <a:gd name="T7" fmla="*/ 722 h 737"/>
                <a:gd name="T8" fmla="*/ 162 w 336"/>
                <a:gd name="T9" fmla="*/ 720 h 737"/>
                <a:gd name="T10" fmla="*/ 133 w 336"/>
                <a:gd name="T11" fmla="*/ 716 h 737"/>
                <a:gd name="T12" fmla="*/ 129 w 336"/>
                <a:gd name="T13" fmla="*/ 717 h 737"/>
                <a:gd name="T14" fmla="*/ 132 w 336"/>
                <a:gd name="T15" fmla="*/ 733 h 737"/>
                <a:gd name="T16" fmla="*/ 136 w 336"/>
                <a:gd name="T17" fmla="*/ 732 h 737"/>
                <a:gd name="T18" fmla="*/ 133 w 336"/>
                <a:gd name="T19" fmla="*/ 716 h 737"/>
                <a:gd name="T20" fmla="*/ 332 w 336"/>
                <a:gd name="T21" fmla="*/ 398 h 737"/>
                <a:gd name="T22" fmla="*/ 171 w 336"/>
                <a:gd name="T23" fmla="*/ 704 h 737"/>
                <a:gd name="T24" fmla="*/ 175 w 336"/>
                <a:gd name="T25" fmla="*/ 706 h 737"/>
                <a:gd name="T26" fmla="*/ 336 w 336"/>
                <a:gd name="T27" fmla="*/ 400 h 737"/>
                <a:gd name="T28" fmla="*/ 332 w 336"/>
                <a:gd name="T29" fmla="*/ 398 h 737"/>
                <a:gd name="T30" fmla="*/ 4 w 336"/>
                <a:gd name="T31" fmla="*/ 6 h 737"/>
                <a:gd name="T32" fmla="*/ 0 w 336"/>
                <a:gd name="T33" fmla="*/ 7 h 737"/>
                <a:gd name="T34" fmla="*/ 125 w 336"/>
                <a:gd name="T35" fmla="*/ 698 h 737"/>
                <a:gd name="T36" fmla="*/ 130 w 336"/>
                <a:gd name="T37" fmla="*/ 697 h 737"/>
                <a:gd name="T38" fmla="*/ 4 w 336"/>
                <a:gd name="T39" fmla="*/ 6 h 737"/>
                <a:gd name="T40" fmla="*/ 14 w 336"/>
                <a:gd name="T41" fmla="*/ 0 h 737"/>
                <a:gd name="T42" fmla="*/ 11 w 336"/>
                <a:gd name="T43" fmla="*/ 3 h 737"/>
                <a:gd name="T44" fmla="*/ 327 w 336"/>
                <a:gd name="T45" fmla="*/ 349 h 737"/>
                <a:gd name="T46" fmla="*/ 330 w 336"/>
                <a:gd name="T47" fmla="*/ 346 h 737"/>
                <a:gd name="T48" fmla="*/ 14 w 336"/>
                <a:gd name="T4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737">
                  <a:moveTo>
                    <a:pt x="162" y="720"/>
                  </a:moveTo>
                  <a:cubicBezTo>
                    <a:pt x="154" y="735"/>
                    <a:pt x="154" y="735"/>
                    <a:pt x="154" y="735"/>
                  </a:cubicBezTo>
                  <a:cubicBezTo>
                    <a:pt x="155" y="736"/>
                    <a:pt x="157" y="736"/>
                    <a:pt x="158" y="737"/>
                  </a:cubicBezTo>
                  <a:cubicBezTo>
                    <a:pt x="166" y="722"/>
                    <a:pt x="166" y="722"/>
                    <a:pt x="166" y="722"/>
                  </a:cubicBezTo>
                  <a:cubicBezTo>
                    <a:pt x="164" y="722"/>
                    <a:pt x="163" y="721"/>
                    <a:pt x="162" y="720"/>
                  </a:cubicBezTo>
                  <a:moveTo>
                    <a:pt x="133" y="716"/>
                  </a:moveTo>
                  <a:cubicBezTo>
                    <a:pt x="131" y="716"/>
                    <a:pt x="130" y="716"/>
                    <a:pt x="129" y="717"/>
                  </a:cubicBezTo>
                  <a:cubicBezTo>
                    <a:pt x="132" y="733"/>
                    <a:pt x="132" y="733"/>
                    <a:pt x="132" y="733"/>
                  </a:cubicBezTo>
                  <a:cubicBezTo>
                    <a:pt x="133" y="733"/>
                    <a:pt x="134" y="732"/>
                    <a:pt x="136" y="732"/>
                  </a:cubicBezTo>
                  <a:cubicBezTo>
                    <a:pt x="133" y="716"/>
                    <a:pt x="133" y="716"/>
                    <a:pt x="133" y="716"/>
                  </a:cubicBezTo>
                  <a:moveTo>
                    <a:pt x="332" y="398"/>
                  </a:moveTo>
                  <a:cubicBezTo>
                    <a:pt x="171" y="704"/>
                    <a:pt x="171" y="704"/>
                    <a:pt x="171" y="704"/>
                  </a:cubicBezTo>
                  <a:cubicBezTo>
                    <a:pt x="172" y="704"/>
                    <a:pt x="173" y="705"/>
                    <a:pt x="175" y="706"/>
                  </a:cubicBezTo>
                  <a:cubicBezTo>
                    <a:pt x="336" y="400"/>
                    <a:pt x="336" y="400"/>
                    <a:pt x="336" y="400"/>
                  </a:cubicBezTo>
                  <a:cubicBezTo>
                    <a:pt x="335" y="399"/>
                    <a:pt x="333" y="399"/>
                    <a:pt x="332" y="398"/>
                  </a:cubicBezTo>
                  <a:moveTo>
                    <a:pt x="4" y="6"/>
                  </a:moveTo>
                  <a:cubicBezTo>
                    <a:pt x="3" y="7"/>
                    <a:pt x="2" y="7"/>
                    <a:pt x="0" y="7"/>
                  </a:cubicBezTo>
                  <a:cubicBezTo>
                    <a:pt x="125" y="698"/>
                    <a:pt x="125" y="698"/>
                    <a:pt x="125" y="698"/>
                  </a:cubicBezTo>
                  <a:cubicBezTo>
                    <a:pt x="127" y="698"/>
                    <a:pt x="128" y="697"/>
                    <a:pt x="130" y="697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14" y="0"/>
                  </a:moveTo>
                  <a:cubicBezTo>
                    <a:pt x="13" y="1"/>
                    <a:pt x="12" y="2"/>
                    <a:pt x="11" y="3"/>
                  </a:cubicBezTo>
                  <a:cubicBezTo>
                    <a:pt x="327" y="349"/>
                    <a:pt x="327" y="349"/>
                    <a:pt x="327" y="349"/>
                  </a:cubicBezTo>
                  <a:cubicBezTo>
                    <a:pt x="328" y="348"/>
                    <a:pt x="329" y="347"/>
                    <a:pt x="330" y="34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176"/>
            <p:cNvSpPr>
              <a:spLocks noEditPoints="1"/>
            </p:cNvSpPr>
            <p:nvPr/>
          </p:nvSpPr>
          <p:spPr bwMode="auto">
            <a:xfrm>
              <a:off x="4352829" y="-950673"/>
              <a:ext cx="764388" cy="815078"/>
            </a:xfrm>
            <a:custGeom>
              <a:avLst/>
              <a:gdLst>
                <a:gd name="T0" fmla="*/ 346 w 485"/>
                <a:gd name="T1" fmla="*/ 515 h 517"/>
                <a:gd name="T2" fmla="*/ 478 w 485"/>
                <a:gd name="T3" fmla="*/ 269 h 517"/>
                <a:gd name="T4" fmla="*/ 308 w 485"/>
                <a:gd name="T5" fmla="*/ 261 h 517"/>
                <a:gd name="T6" fmla="*/ 329 w 485"/>
                <a:gd name="T7" fmla="*/ 513 h 517"/>
                <a:gd name="T8" fmla="*/ 308 w 485"/>
                <a:gd name="T9" fmla="*/ 261 h 517"/>
                <a:gd name="T10" fmla="*/ 478 w 485"/>
                <a:gd name="T11" fmla="*/ 261 h 517"/>
                <a:gd name="T12" fmla="*/ 485 w 485"/>
                <a:gd name="T13" fmla="*/ 256 h 517"/>
                <a:gd name="T14" fmla="*/ 306 w 485"/>
                <a:gd name="T15" fmla="*/ 235 h 517"/>
                <a:gd name="T16" fmla="*/ 302 w 485"/>
                <a:gd name="T17" fmla="*/ 236 h 517"/>
                <a:gd name="T18" fmla="*/ 303 w 485"/>
                <a:gd name="T19" fmla="*/ 248 h 517"/>
                <a:gd name="T20" fmla="*/ 306 w 485"/>
                <a:gd name="T21" fmla="*/ 235 h 517"/>
                <a:gd name="T22" fmla="*/ 466 w 485"/>
                <a:gd name="T23" fmla="*/ 239 h 517"/>
                <a:gd name="T24" fmla="*/ 473 w 485"/>
                <a:gd name="T25" fmla="*/ 236 h 517"/>
                <a:gd name="T26" fmla="*/ 352 w 485"/>
                <a:gd name="T27" fmla="*/ 217 h 517"/>
                <a:gd name="T28" fmla="*/ 458 w 485"/>
                <a:gd name="T29" fmla="*/ 238 h 517"/>
                <a:gd name="T30" fmla="*/ 352 w 485"/>
                <a:gd name="T31" fmla="*/ 217 h 517"/>
                <a:gd name="T32" fmla="*/ 326 w 485"/>
                <a:gd name="T33" fmla="*/ 217 h 517"/>
                <a:gd name="T34" fmla="*/ 338 w 485"/>
                <a:gd name="T35" fmla="*/ 214 h 517"/>
                <a:gd name="T36" fmla="*/ 266 w 485"/>
                <a:gd name="T37" fmla="*/ 203 h 517"/>
                <a:gd name="T38" fmla="*/ 277 w 485"/>
                <a:gd name="T39" fmla="*/ 209 h 517"/>
                <a:gd name="T40" fmla="*/ 266 w 485"/>
                <a:gd name="T41" fmla="*/ 203 h 517"/>
                <a:gd name="T42" fmla="*/ 295 w 485"/>
                <a:gd name="T43" fmla="*/ 174 h 517"/>
                <a:gd name="T44" fmla="*/ 301 w 485"/>
                <a:gd name="T45" fmla="*/ 186 h 517"/>
                <a:gd name="T46" fmla="*/ 4 w 485"/>
                <a:gd name="T47" fmla="*/ 161 h 517"/>
                <a:gd name="T48" fmla="*/ 252 w 485"/>
                <a:gd name="T49" fmla="*/ 205 h 517"/>
                <a:gd name="T50" fmla="*/ 4 w 485"/>
                <a:gd name="T51" fmla="*/ 161 h 517"/>
                <a:gd name="T52" fmla="*/ 281 w 485"/>
                <a:gd name="T53" fmla="*/ 13 h 517"/>
                <a:gd name="T54" fmla="*/ 279 w 485"/>
                <a:gd name="T55" fmla="*/ 13 h 517"/>
                <a:gd name="T56" fmla="*/ 298 w 485"/>
                <a:gd name="T57" fmla="*/ 160 h 517"/>
                <a:gd name="T58" fmla="*/ 261 w 485"/>
                <a:gd name="T59" fmla="*/ 0 h 517"/>
                <a:gd name="T60" fmla="*/ 3 w 485"/>
                <a:gd name="T61" fmla="*/ 151 h 517"/>
                <a:gd name="T62" fmla="*/ 261 w 485"/>
                <a:gd name="T63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5" h="517">
                  <a:moveTo>
                    <a:pt x="474" y="268"/>
                  </a:moveTo>
                  <a:cubicBezTo>
                    <a:pt x="346" y="515"/>
                    <a:pt x="346" y="515"/>
                    <a:pt x="346" y="515"/>
                  </a:cubicBezTo>
                  <a:cubicBezTo>
                    <a:pt x="347" y="516"/>
                    <a:pt x="349" y="517"/>
                    <a:pt x="350" y="517"/>
                  </a:cubicBezTo>
                  <a:cubicBezTo>
                    <a:pt x="478" y="269"/>
                    <a:pt x="478" y="269"/>
                    <a:pt x="478" y="269"/>
                  </a:cubicBezTo>
                  <a:cubicBezTo>
                    <a:pt x="477" y="269"/>
                    <a:pt x="475" y="268"/>
                    <a:pt x="474" y="268"/>
                  </a:cubicBezTo>
                  <a:moveTo>
                    <a:pt x="308" y="261"/>
                  </a:moveTo>
                  <a:cubicBezTo>
                    <a:pt x="307" y="261"/>
                    <a:pt x="305" y="261"/>
                    <a:pt x="304" y="261"/>
                  </a:cubicBezTo>
                  <a:cubicBezTo>
                    <a:pt x="329" y="513"/>
                    <a:pt x="329" y="513"/>
                    <a:pt x="329" y="513"/>
                  </a:cubicBezTo>
                  <a:cubicBezTo>
                    <a:pt x="330" y="513"/>
                    <a:pt x="332" y="513"/>
                    <a:pt x="333" y="513"/>
                  </a:cubicBezTo>
                  <a:cubicBezTo>
                    <a:pt x="308" y="261"/>
                    <a:pt x="308" y="261"/>
                    <a:pt x="308" y="261"/>
                  </a:cubicBezTo>
                  <a:moveTo>
                    <a:pt x="481" y="254"/>
                  </a:moveTo>
                  <a:cubicBezTo>
                    <a:pt x="478" y="261"/>
                    <a:pt x="478" y="261"/>
                    <a:pt x="478" y="261"/>
                  </a:cubicBezTo>
                  <a:cubicBezTo>
                    <a:pt x="479" y="261"/>
                    <a:pt x="480" y="262"/>
                    <a:pt x="482" y="262"/>
                  </a:cubicBezTo>
                  <a:cubicBezTo>
                    <a:pt x="485" y="256"/>
                    <a:pt x="485" y="256"/>
                    <a:pt x="485" y="256"/>
                  </a:cubicBezTo>
                  <a:cubicBezTo>
                    <a:pt x="483" y="255"/>
                    <a:pt x="482" y="255"/>
                    <a:pt x="481" y="254"/>
                  </a:cubicBezTo>
                  <a:moveTo>
                    <a:pt x="306" y="235"/>
                  </a:moveTo>
                  <a:cubicBezTo>
                    <a:pt x="305" y="235"/>
                    <a:pt x="303" y="235"/>
                    <a:pt x="302" y="236"/>
                  </a:cubicBezTo>
                  <a:cubicBezTo>
                    <a:pt x="302" y="236"/>
                    <a:pt x="302" y="236"/>
                    <a:pt x="302" y="236"/>
                  </a:cubicBezTo>
                  <a:cubicBezTo>
                    <a:pt x="302" y="236"/>
                    <a:pt x="302" y="236"/>
                    <a:pt x="301" y="236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4" y="248"/>
                    <a:pt x="306" y="247"/>
                    <a:pt x="307" y="247"/>
                  </a:cubicBezTo>
                  <a:cubicBezTo>
                    <a:pt x="306" y="235"/>
                    <a:pt x="306" y="235"/>
                    <a:pt x="306" y="235"/>
                  </a:cubicBezTo>
                  <a:moveTo>
                    <a:pt x="466" y="235"/>
                  </a:moveTo>
                  <a:cubicBezTo>
                    <a:pt x="466" y="236"/>
                    <a:pt x="466" y="238"/>
                    <a:pt x="466" y="239"/>
                  </a:cubicBezTo>
                  <a:cubicBezTo>
                    <a:pt x="472" y="240"/>
                    <a:pt x="472" y="240"/>
                    <a:pt x="472" y="240"/>
                  </a:cubicBezTo>
                  <a:cubicBezTo>
                    <a:pt x="473" y="239"/>
                    <a:pt x="473" y="237"/>
                    <a:pt x="473" y="236"/>
                  </a:cubicBezTo>
                  <a:cubicBezTo>
                    <a:pt x="466" y="235"/>
                    <a:pt x="466" y="235"/>
                    <a:pt x="466" y="235"/>
                  </a:cubicBezTo>
                  <a:moveTo>
                    <a:pt x="352" y="217"/>
                  </a:moveTo>
                  <a:cubicBezTo>
                    <a:pt x="352" y="218"/>
                    <a:pt x="351" y="219"/>
                    <a:pt x="351" y="221"/>
                  </a:cubicBezTo>
                  <a:cubicBezTo>
                    <a:pt x="458" y="238"/>
                    <a:pt x="458" y="238"/>
                    <a:pt x="458" y="238"/>
                  </a:cubicBezTo>
                  <a:cubicBezTo>
                    <a:pt x="458" y="237"/>
                    <a:pt x="458" y="235"/>
                    <a:pt x="459" y="234"/>
                  </a:cubicBezTo>
                  <a:cubicBezTo>
                    <a:pt x="352" y="217"/>
                    <a:pt x="352" y="217"/>
                    <a:pt x="352" y="217"/>
                  </a:cubicBezTo>
                  <a:moveTo>
                    <a:pt x="326" y="212"/>
                  </a:moveTo>
                  <a:cubicBezTo>
                    <a:pt x="326" y="214"/>
                    <a:pt x="326" y="215"/>
                    <a:pt x="326" y="217"/>
                  </a:cubicBezTo>
                  <a:cubicBezTo>
                    <a:pt x="338" y="219"/>
                    <a:pt x="338" y="219"/>
                    <a:pt x="338" y="219"/>
                  </a:cubicBezTo>
                  <a:cubicBezTo>
                    <a:pt x="338" y="217"/>
                    <a:pt x="338" y="216"/>
                    <a:pt x="338" y="214"/>
                  </a:cubicBezTo>
                  <a:cubicBezTo>
                    <a:pt x="326" y="212"/>
                    <a:pt x="326" y="212"/>
                    <a:pt x="326" y="212"/>
                  </a:cubicBezTo>
                  <a:moveTo>
                    <a:pt x="266" y="203"/>
                  </a:moveTo>
                  <a:cubicBezTo>
                    <a:pt x="265" y="204"/>
                    <a:pt x="265" y="206"/>
                    <a:pt x="265" y="207"/>
                  </a:cubicBezTo>
                  <a:cubicBezTo>
                    <a:pt x="277" y="209"/>
                    <a:pt x="277" y="209"/>
                    <a:pt x="277" y="209"/>
                  </a:cubicBezTo>
                  <a:cubicBezTo>
                    <a:pt x="277" y="207"/>
                    <a:pt x="277" y="206"/>
                    <a:pt x="278" y="205"/>
                  </a:cubicBezTo>
                  <a:cubicBezTo>
                    <a:pt x="266" y="203"/>
                    <a:pt x="266" y="203"/>
                    <a:pt x="266" y="203"/>
                  </a:cubicBezTo>
                  <a:moveTo>
                    <a:pt x="300" y="174"/>
                  </a:moveTo>
                  <a:cubicBezTo>
                    <a:pt x="298" y="174"/>
                    <a:pt x="297" y="174"/>
                    <a:pt x="295" y="174"/>
                  </a:cubicBezTo>
                  <a:cubicBezTo>
                    <a:pt x="297" y="186"/>
                    <a:pt x="297" y="186"/>
                    <a:pt x="297" y="186"/>
                  </a:cubicBezTo>
                  <a:cubicBezTo>
                    <a:pt x="298" y="186"/>
                    <a:pt x="299" y="186"/>
                    <a:pt x="301" y="186"/>
                  </a:cubicBezTo>
                  <a:cubicBezTo>
                    <a:pt x="300" y="174"/>
                    <a:pt x="300" y="174"/>
                    <a:pt x="300" y="174"/>
                  </a:cubicBezTo>
                  <a:moveTo>
                    <a:pt x="4" y="161"/>
                  </a:moveTo>
                  <a:cubicBezTo>
                    <a:pt x="4" y="162"/>
                    <a:pt x="4" y="163"/>
                    <a:pt x="4" y="16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3"/>
                    <a:pt x="252" y="202"/>
                    <a:pt x="252" y="201"/>
                  </a:cubicBezTo>
                  <a:cubicBezTo>
                    <a:pt x="4" y="161"/>
                    <a:pt x="4" y="161"/>
                    <a:pt x="4" y="161"/>
                  </a:cubicBezTo>
                  <a:moveTo>
                    <a:pt x="284" y="13"/>
                  </a:moveTo>
                  <a:cubicBezTo>
                    <a:pt x="283" y="13"/>
                    <a:pt x="282" y="13"/>
                    <a:pt x="281" y="13"/>
                  </a:cubicBezTo>
                  <a:cubicBezTo>
                    <a:pt x="281" y="13"/>
                    <a:pt x="281" y="13"/>
                    <a:pt x="280" y="13"/>
                  </a:cubicBezTo>
                  <a:cubicBezTo>
                    <a:pt x="280" y="13"/>
                    <a:pt x="280" y="13"/>
                    <a:pt x="279" y="13"/>
                  </a:cubicBezTo>
                  <a:cubicBezTo>
                    <a:pt x="294" y="161"/>
                    <a:pt x="294" y="161"/>
                    <a:pt x="294" y="161"/>
                  </a:cubicBezTo>
                  <a:cubicBezTo>
                    <a:pt x="295" y="161"/>
                    <a:pt x="297" y="160"/>
                    <a:pt x="298" y="160"/>
                  </a:cubicBezTo>
                  <a:cubicBezTo>
                    <a:pt x="284" y="13"/>
                    <a:pt x="284" y="13"/>
                    <a:pt x="284" y="13"/>
                  </a:cubicBezTo>
                  <a:moveTo>
                    <a:pt x="261" y="0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1" y="149"/>
                    <a:pt x="2" y="150"/>
                    <a:pt x="3" y="151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62" y="3"/>
                    <a:pt x="262" y="2"/>
                    <a:pt x="26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177"/>
            <p:cNvSpPr>
              <a:spLocks noEditPoints="1"/>
            </p:cNvSpPr>
            <p:nvPr/>
          </p:nvSpPr>
          <p:spPr bwMode="auto">
            <a:xfrm>
              <a:off x="4813062" y="-939334"/>
              <a:ext cx="630320" cy="821081"/>
            </a:xfrm>
            <a:custGeom>
              <a:avLst/>
              <a:gdLst>
                <a:gd name="T0" fmla="*/ 398 w 400"/>
                <a:gd name="T1" fmla="*/ 306 h 521"/>
                <a:gd name="T2" fmla="*/ 67 w 400"/>
                <a:gd name="T3" fmla="*/ 518 h 521"/>
                <a:gd name="T4" fmla="*/ 69 w 400"/>
                <a:gd name="T5" fmla="*/ 521 h 521"/>
                <a:gd name="T6" fmla="*/ 400 w 400"/>
                <a:gd name="T7" fmla="*/ 310 h 521"/>
                <a:gd name="T8" fmla="*/ 398 w 400"/>
                <a:gd name="T9" fmla="*/ 306 h 521"/>
                <a:gd name="T10" fmla="*/ 224 w 400"/>
                <a:gd name="T11" fmla="*/ 237 h 521"/>
                <a:gd name="T12" fmla="*/ 223 w 400"/>
                <a:gd name="T13" fmla="*/ 242 h 521"/>
                <a:gd name="T14" fmla="*/ 395 w 400"/>
                <a:gd name="T15" fmla="*/ 279 h 521"/>
                <a:gd name="T16" fmla="*/ 396 w 400"/>
                <a:gd name="T17" fmla="*/ 275 h 521"/>
                <a:gd name="T18" fmla="*/ 224 w 400"/>
                <a:gd name="T19" fmla="*/ 237 h 521"/>
                <a:gd name="T20" fmla="*/ 3 w 400"/>
                <a:gd name="T21" fmla="*/ 0 h 521"/>
                <a:gd name="T22" fmla="*/ 0 w 400"/>
                <a:gd name="T23" fmla="*/ 3 h 521"/>
                <a:gd name="T24" fmla="*/ 176 w 400"/>
                <a:gd name="T25" fmla="*/ 212 h 521"/>
                <a:gd name="T26" fmla="*/ 180 w 400"/>
                <a:gd name="T27" fmla="*/ 209 h 521"/>
                <a:gd name="T28" fmla="*/ 3 w 400"/>
                <a:gd name="T2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521">
                  <a:moveTo>
                    <a:pt x="398" y="306"/>
                  </a:moveTo>
                  <a:cubicBezTo>
                    <a:pt x="67" y="518"/>
                    <a:pt x="67" y="518"/>
                    <a:pt x="67" y="518"/>
                  </a:cubicBezTo>
                  <a:cubicBezTo>
                    <a:pt x="68" y="519"/>
                    <a:pt x="68" y="520"/>
                    <a:pt x="69" y="521"/>
                  </a:cubicBezTo>
                  <a:cubicBezTo>
                    <a:pt x="400" y="310"/>
                    <a:pt x="400" y="310"/>
                    <a:pt x="400" y="310"/>
                  </a:cubicBezTo>
                  <a:cubicBezTo>
                    <a:pt x="399" y="308"/>
                    <a:pt x="399" y="307"/>
                    <a:pt x="398" y="306"/>
                  </a:cubicBezTo>
                  <a:moveTo>
                    <a:pt x="224" y="237"/>
                  </a:moveTo>
                  <a:cubicBezTo>
                    <a:pt x="224" y="239"/>
                    <a:pt x="224" y="240"/>
                    <a:pt x="223" y="242"/>
                  </a:cubicBezTo>
                  <a:cubicBezTo>
                    <a:pt x="395" y="279"/>
                    <a:pt x="395" y="279"/>
                    <a:pt x="395" y="279"/>
                  </a:cubicBezTo>
                  <a:cubicBezTo>
                    <a:pt x="395" y="278"/>
                    <a:pt x="395" y="276"/>
                    <a:pt x="396" y="275"/>
                  </a:cubicBezTo>
                  <a:cubicBezTo>
                    <a:pt x="224" y="237"/>
                    <a:pt x="224" y="237"/>
                    <a:pt x="224" y="237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7" y="211"/>
                    <a:pt x="178" y="210"/>
                    <a:pt x="180" y="20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178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179"/>
            <p:cNvSpPr/>
            <p:nvPr/>
          </p:nvSpPr>
          <p:spPr bwMode="auto">
            <a:xfrm>
              <a:off x="4762370" y="766194"/>
              <a:ext cx="170087" cy="171420"/>
            </a:xfrm>
            <a:custGeom>
              <a:avLst/>
              <a:gdLst>
                <a:gd name="T0" fmla="*/ 244 w 255"/>
                <a:gd name="T1" fmla="*/ 0 h 257"/>
                <a:gd name="T2" fmla="*/ 234 w 255"/>
                <a:gd name="T3" fmla="*/ 0 h 257"/>
                <a:gd name="T4" fmla="*/ 246 w 255"/>
                <a:gd name="T5" fmla="*/ 248 h 257"/>
                <a:gd name="T6" fmla="*/ 14 w 255"/>
                <a:gd name="T7" fmla="*/ 0 h 257"/>
                <a:gd name="T8" fmla="*/ 0 w 255"/>
                <a:gd name="T9" fmla="*/ 0 h 257"/>
                <a:gd name="T10" fmla="*/ 241 w 255"/>
                <a:gd name="T11" fmla="*/ 257 h 257"/>
                <a:gd name="T12" fmla="*/ 248 w 255"/>
                <a:gd name="T13" fmla="*/ 257 h 257"/>
                <a:gd name="T14" fmla="*/ 255 w 255"/>
                <a:gd name="T15" fmla="*/ 248 h 257"/>
                <a:gd name="T16" fmla="*/ 244 w 255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57">
                  <a:moveTo>
                    <a:pt x="244" y="0"/>
                  </a:moveTo>
                  <a:lnTo>
                    <a:pt x="234" y="0"/>
                  </a:lnTo>
                  <a:lnTo>
                    <a:pt x="246" y="2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41" y="257"/>
                  </a:lnTo>
                  <a:lnTo>
                    <a:pt x="248" y="257"/>
                  </a:lnTo>
                  <a:lnTo>
                    <a:pt x="255" y="248"/>
                  </a:lnTo>
                  <a:lnTo>
                    <a:pt x="24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180"/>
            <p:cNvSpPr>
              <a:spLocks noEditPoints="1"/>
            </p:cNvSpPr>
            <p:nvPr/>
          </p:nvSpPr>
          <p:spPr bwMode="auto">
            <a:xfrm>
              <a:off x="4622299" y="-42881"/>
              <a:ext cx="302820" cy="809075"/>
            </a:xfrm>
            <a:custGeom>
              <a:avLst/>
              <a:gdLst>
                <a:gd name="T0" fmla="*/ 3 w 192"/>
                <a:gd name="T1" fmla="*/ 413 h 513"/>
                <a:gd name="T2" fmla="*/ 0 w 192"/>
                <a:gd name="T3" fmla="*/ 416 h 513"/>
                <a:gd name="T4" fmla="*/ 89 w 192"/>
                <a:gd name="T5" fmla="*/ 513 h 513"/>
                <a:gd name="T6" fmla="*/ 95 w 192"/>
                <a:gd name="T7" fmla="*/ 513 h 513"/>
                <a:gd name="T8" fmla="*/ 3 w 192"/>
                <a:gd name="T9" fmla="*/ 413 h 513"/>
                <a:gd name="T10" fmla="*/ 167 w 192"/>
                <a:gd name="T11" fmla="*/ 0 h 513"/>
                <a:gd name="T12" fmla="*/ 164 w 192"/>
                <a:gd name="T13" fmla="*/ 0 h 513"/>
                <a:gd name="T14" fmla="*/ 163 w 192"/>
                <a:gd name="T15" fmla="*/ 0 h 513"/>
                <a:gd name="T16" fmla="*/ 163 w 192"/>
                <a:gd name="T17" fmla="*/ 0 h 513"/>
                <a:gd name="T18" fmla="*/ 188 w 192"/>
                <a:gd name="T19" fmla="*/ 513 h 513"/>
                <a:gd name="T20" fmla="*/ 192 w 192"/>
                <a:gd name="T21" fmla="*/ 513 h 513"/>
                <a:gd name="T22" fmla="*/ 167 w 192"/>
                <a:gd name="T2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13">
                  <a:moveTo>
                    <a:pt x="3" y="413"/>
                  </a:moveTo>
                  <a:cubicBezTo>
                    <a:pt x="2" y="414"/>
                    <a:pt x="1" y="415"/>
                    <a:pt x="0" y="416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95" y="513"/>
                    <a:pt x="95" y="513"/>
                    <a:pt x="95" y="513"/>
                  </a:cubicBezTo>
                  <a:cubicBezTo>
                    <a:pt x="3" y="413"/>
                    <a:pt x="3" y="413"/>
                    <a:pt x="3" y="413"/>
                  </a:cubicBezTo>
                  <a:moveTo>
                    <a:pt x="167" y="0"/>
                  </a:moveTo>
                  <a:cubicBezTo>
                    <a:pt x="166" y="0"/>
                    <a:pt x="165" y="0"/>
                    <a:pt x="164" y="0"/>
                  </a:cubicBezTo>
                  <a:cubicBezTo>
                    <a:pt x="164" y="0"/>
                    <a:pt x="163" y="0"/>
                    <a:pt x="16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88" y="513"/>
                    <a:pt x="188" y="513"/>
                    <a:pt x="188" y="513"/>
                  </a:cubicBezTo>
                  <a:cubicBezTo>
                    <a:pt x="192" y="513"/>
                    <a:pt x="192" y="513"/>
                    <a:pt x="192" y="513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181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182"/>
            <p:cNvSpPr/>
            <p:nvPr/>
          </p:nvSpPr>
          <p:spPr bwMode="auto">
            <a:xfrm>
              <a:off x="4927787" y="944284"/>
              <a:ext cx="6670" cy="4669"/>
            </a:xfrm>
            <a:custGeom>
              <a:avLst/>
              <a:gdLst>
                <a:gd name="T0" fmla="*/ 3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7 w 10"/>
                <a:gd name="T7" fmla="*/ 0 h 7"/>
                <a:gd name="T8" fmla="*/ 3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0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7" y="0"/>
                  </a:lnTo>
                  <a:lnTo>
                    <a:pt x="3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183"/>
            <p:cNvSpPr>
              <a:spLocks noEditPoints="1"/>
            </p:cNvSpPr>
            <p:nvPr/>
          </p:nvSpPr>
          <p:spPr bwMode="auto">
            <a:xfrm>
              <a:off x="4584280" y="-600496"/>
              <a:ext cx="568955" cy="1193269"/>
            </a:xfrm>
            <a:custGeom>
              <a:avLst/>
              <a:gdLst>
                <a:gd name="T0" fmla="*/ 3 w 361"/>
                <a:gd name="T1" fmla="*/ 741 h 757"/>
                <a:gd name="T2" fmla="*/ 0 w 361"/>
                <a:gd name="T3" fmla="*/ 744 h 757"/>
                <a:gd name="T4" fmla="*/ 11 w 361"/>
                <a:gd name="T5" fmla="*/ 757 h 757"/>
                <a:gd name="T6" fmla="*/ 14 w 361"/>
                <a:gd name="T7" fmla="*/ 754 h 757"/>
                <a:gd name="T8" fmla="*/ 3 w 361"/>
                <a:gd name="T9" fmla="*/ 741 h 757"/>
                <a:gd name="T10" fmla="*/ 354 w 361"/>
                <a:gd name="T11" fmla="*/ 19 h 757"/>
                <a:gd name="T12" fmla="*/ 354 w 361"/>
                <a:gd name="T13" fmla="*/ 24 h 757"/>
                <a:gd name="T14" fmla="*/ 361 w 361"/>
                <a:gd name="T15" fmla="*/ 25 h 757"/>
                <a:gd name="T16" fmla="*/ 361 w 361"/>
                <a:gd name="T17" fmla="*/ 21 h 757"/>
                <a:gd name="T18" fmla="*/ 354 w 361"/>
                <a:gd name="T19" fmla="*/ 19 h 757"/>
                <a:gd name="T20" fmla="*/ 330 w 361"/>
                <a:gd name="T21" fmla="*/ 0 h 757"/>
                <a:gd name="T22" fmla="*/ 326 w 361"/>
                <a:gd name="T23" fmla="*/ 3 h 757"/>
                <a:gd name="T24" fmla="*/ 331 w 361"/>
                <a:gd name="T25" fmla="*/ 8 h 757"/>
                <a:gd name="T26" fmla="*/ 335 w 361"/>
                <a:gd name="T27" fmla="*/ 6 h 757"/>
                <a:gd name="T28" fmla="*/ 330 w 361"/>
                <a:gd name="T29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1" h="757">
                  <a:moveTo>
                    <a:pt x="3" y="741"/>
                  </a:moveTo>
                  <a:cubicBezTo>
                    <a:pt x="2" y="742"/>
                    <a:pt x="1" y="743"/>
                    <a:pt x="0" y="744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2" y="756"/>
                    <a:pt x="13" y="755"/>
                    <a:pt x="14" y="754"/>
                  </a:cubicBezTo>
                  <a:cubicBezTo>
                    <a:pt x="3" y="741"/>
                    <a:pt x="3" y="741"/>
                    <a:pt x="3" y="741"/>
                  </a:cubicBezTo>
                  <a:moveTo>
                    <a:pt x="354" y="19"/>
                  </a:moveTo>
                  <a:cubicBezTo>
                    <a:pt x="354" y="21"/>
                    <a:pt x="354" y="22"/>
                    <a:pt x="354" y="24"/>
                  </a:cubicBezTo>
                  <a:cubicBezTo>
                    <a:pt x="361" y="25"/>
                    <a:pt x="361" y="25"/>
                    <a:pt x="361" y="25"/>
                  </a:cubicBezTo>
                  <a:cubicBezTo>
                    <a:pt x="361" y="24"/>
                    <a:pt x="361" y="22"/>
                    <a:pt x="361" y="21"/>
                  </a:cubicBezTo>
                  <a:cubicBezTo>
                    <a:pt x="354" y="19"/>
                    <a:pt x="354" y="19"/>
                    <a:pt x="354" y="19"/>
                  </a:cubicBezTo>
                  <a:moveTo>
                    <a:pt x="330" y="0"/>
                  </a:moveTo>
                  <a:cubicBezTo>
                    <a:pt x="329" y="1"/>
                    <a:pt x="327" y="2"/>
                    <a:pt x="326" y="3"/>
                  </a:cubicBezTo>
                  <a:cubicBezTo>
                    <a:pt x="331" y="8"/>
                    <a:pt x="331" y="8"/>
                    <a:pt x="331" y="8"/>
                  </a:cubicBezTo>
                  <a:cubicBezTo>
                    <a:pt x="332" y="7"/>
                    <a:pt x="333" y="6"/>
                    <a:pt x="335" y="6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184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185"/>
            <p:cNvSpPr/>
            <p:nvPr/>
          </p:nvSpPr>
          <p:spPr bwMode="auto">
            <a:xfrm>
              <a:off x="4927787" y="766194"/>
              <a:ext cx="172087" cy="171420"/>
            </a:xfrm>
            <a:custGeom>
              <a:avLst/>
              <a:gdLst>
                <a:gd name="T0" fmla="*/ 258 w 258"/>
                <a:gd name="T1" fmla="*/ 0 h 257"/>
                <a:gd name="T2" fmla="*/ 244 w 258"/>
                <a:gd name="T3" fmla="*/ 0 h 257"/>
                <a:gd name="T4" fmla="*/ 7 w 258"/>
                <a:gd name="T5" fmla="*/ 248 h 257"/>
                <a:gd name="T6" fmla="*/ 0 w 258"/>
                <a:gd name="T7" fmla="*/ 257 h 257"/>
                <a:gd name="T8" fmla="*/ 3 w 258"/>
                <a:gd name="T9" fmla="*/ 255 h 257"/>
                <a:gd name="T10" fmla="*/ 3 w 258"/>
                <a:gd name="T11" fmla="*/ 255 h 257"/>
                <a:gd name="T12" fmla="*/ 15 w 258"/>
                <a:gd name="T13" fmla="*/ 257 h 257"/>
                <a:gd name="T14" fmla="*/ 258 w 258"/>
                <a:gd name="T1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257">
                  <a:moveTo>
                    <a:pt x="258" y="0"/>
                  </a:moveTo>
                  <a:lnTo>
                    <a:pt x="244" y="0"/>
                  </a:lnTo>
                  <a:lnTo>
                    <a:pt x="7" y="248"/>
                  </a:lnTo>
                  <a:lnTo>
                    <a:pt x="0" y="257"/>
                  </a:lnTo>
                  <a:lnTo>
                    <a:pt x="3" y="255"/>
                  </a:lnTo>
                  <a:lnTo>
                    <a:pt x="3" y="255"/>
                  </a:lnTo>
                  <a:lnTo>
                    <a:pt x="15" y="257"/>
                  </a:lnTo>
                  <a:lnTo>
                    <a:pt x="258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186"/>
            <p:cNvSpPr>
              <a:spLocks noEditPoints="1"/>
            </p:cNvSpPr>
            <p:nvPr/>
          </p:nvSpPr>
          <p:spPr bwMode="auto">
            <a:xfrm>
              <a:off x="5090536" y="471378"/>
              <a:ext cx="282143" cy="294816"/>
            </a:xfrm>
            <a:custGeom>
              <a:avLst/>
              <a:gdLst>
                <a:gd name="T0" fmla="*/ 162 w 179"/>
                <a:gd name="T1" fmla="*/ 14 h 187"/>
                <a:gd name="T2" fmla="*/ 0 w 179"/>
                <a:gd name="T3" fmla="*/ 187 h 187"/>
                <a:gd name="T4" fmla="*/ 6 w 179"/>
                <a:gd name="T5" fmla="*/ 187 h 187"/>
                <a:gd name="T6" fmla="*/ 165 w 179"/>
                <a:gd name="T7" fmla="*/ 17 h 187"/>
                <a:gd name="T8" fmla="*/ 162 w 179"/>
                <a:gd name="T9" fmla="*/ 14 h 187"/>
                <a:gd name="T10" fmla="*/ 176 w 179"/>
                <a:gd name="T11" fmla="*/ 0 h 187"/>
                <a:gd name="T12" fmla="*/ 169 w 179"/>
                <a:gd name="T13" fmla="*/ 6 h 187"/>
                <a:gd name="T14" fmla="*/ 172 w 179"/>
                <a:gd name="T15" fmla="*/ 9 h 187"/>
                <a:gd name="T16" fmla="*/ 179 w 179"/>
                <a:gd name="T17" fmla="*/ 3 h 187"/>
                <a:gd name="T18" fmla="*/ 176 w 179"/>
                <a:gd name="T1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87">
                  <a:moveTo>
                    <a:pt x="162" y="14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6" y="187"/>
                    <a:pt x="6" y="187"/>
                    <a:pt x="6" y="18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4" y="16"/>
                    <a:pt x="163" y="15"/>
                    <a:pt x="162" y="14"/>
                  </a:cubicBezTo>
                  <a:moveTo>
                    <a:pt x="176" y="0"/>
                  </a:moveTo>
                  <a:cubicBezTo>
                    <a:pt x="169" y="6"/>
                    <a:pt x="169" y="6"/>
                    <a:pt x="169" y="6"/>
                  </a:cubicBezTo>
                  <a:cubicBezTo>
                    <a:pt x="170" y="7"/>
                    <a:pt x="171" y="8"/>
                    <a:pt x="172" y="9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2"/>
                    <a:pt x="177" y="1"/>
                    <a:pt x="17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187"/>
            <p:cNvSpPr>
              <a:spLocks noEditPoints="1"/>
            </p:cNvSpPr>
            <p:nvPr/>
          </p:nvSpPr>
          <p:spPr bwMode="auto">
            <a:xfrm>
              <a:off x="5912954" y="-1124094"/>
              <a:ext cx="93381" cy="34684"/>
            </a:xfrm>
            <a:custGeom>
              <a:avLst/>
              <a:gdLst>
                <a:gd name="T0" fmla="*/ 7 w 59"/>
                <a:gd name="T1" fmla="*/ 9 h 22"/>
                <a:gd name="T2" fmla="*/ 0 w 59"/>
                <a:gd name="T3" fmla="*/ 19 h 22"/>
                <a:gd name="T4" fmla="*/ 4 w 59"/>
                <a:gd name="T5" fmla="*/ 22 h 22"/>
                <a:gd name="T6" fmla="*/ 11 w 59"/>
                <a:gd name="T7" fmla="*/ 12 h 22"/>
                <a:gd name="T8" fmla="*/ 7 w 59"/>
                <a:gd name="T9" fmla="*/ 9 h 22"/>
                <a:gd name="T10" fmla="*/ 47 w 59"/>
                <a:gd name="T11" fmla="*/ 0 h 22"/>
                <a:gd name="T12" fmla="*/ 46 w 59"/>
                <a:gd name="T13" fmla="*/ 4 h 22"/>
                <a:gd name="T14" fmla="*/ 57 w 59"/>
                <a:gd name="T15" fmla="*/ 9 h 22"/>
                <a:gd name="T16" fmla="*/ 59 w 59"/>
                <a:gd name="T17" fmla="*/ 5 h 22"/>
                <a:gd name="T18" fmla="*/ 53 w 59"/>
                <a:gd name="T19" fmla="*/ 2 h 22"/>
                <a:gd name="T20" fmla="*/ 47 w 59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2">
                  <a:moveTo>
                    <a:pt x="7" y="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2" y="21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11"/>
                    <a:pt x="8" y="10"/>
                    <a:pt x="7" y="9"/>
                  </a:cubicBezTo>
                  <a:moveTo>
                    <a:pt x="47" y="0"/>
                  </a:moveTo>
                  <a:cubicBezTo>
                    <a:pt x="47" y="1"/>
                    <a:pt x="46" y="3"/>
                    <a:pt x="46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8"/>
                    <a:pt x="58" y="6"/>
                    <a:pt x="59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188"/>
            <p:cNvSpPr/>
            <p:nvPr/>
          </p:nvSpPr>
          <p:spPr bwMode="auto">
            <a:xfrm>
              <a:off x="6668004" y="-795928"/>
              <a:ext cx="6670" cy="73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4 h 5"/>
                <a:gd name="T4" fmla="*/ 2 w 4"/>
                <a:gd name="T5" fmla="*/ 5 h 5"/>
                <a:gd name="T6" fmla="*/ 4 w 4"/>
                <a:gd name="T7" fmla="*/ 1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189"/>
            <p:cNvSpPr>
              <a:spLocks noEditPoints="1"/>
            </p:cNvSpPr>
            <p:nvPr/>
          </p:nvSpPr>
          <p:spPr bwMode="auto">
            <a:xfrm>
              <a:off x="4912446" y="-1106752"/>
              <a:ext cx="1755558" cy="1538777"/>
            </a:xfrm>
            <a:custGeom>
              <a:avLst/>
              <a:gdLst>
                <a:gd name="T0" fmla="*/ 286 w 1114"/>
                <a:gd name="T1" fmla="*/ 966 h 976"/>
                <a:gd name="T2" fmla="*/ 282 w 1114"/>
                <a:gd name="T3" fmla="*/ 969 h 976"/>
                <a:gd name="T4" fmla="*/ 289 w 1114"/>
                <a:gd name="T5" fmla="*/ 976 h 976"/>
                <a:gd name="T6" fmla="*/ 292 w 1114"/>
                <a:gd name="T7" fmla="*/ 973 h 976"/>
                <a:gd name="T8" fmla="*/ 286 w 1114"/>
                <a:gd name="T9" fmla="*/ 966 h 976"/>
                <a:gd name="T10" fmla="*/ 304 w 1114"/>
                <a:gd name="T11" fmla="*/ 960 h 976"/>
                <a:gd name="T12" fmla="*/ 303 w 1114"/>
                <a:gd name="T13" fmla="*/ 969 h 976"/>
                <a:gd name="T14" fmla="*/ 303 w 1114"/>
                <a:gd name="T15" fmla="*/ 969 h 976"/>
                <a:gd name="T16" fmla="*/ 308 w 1114"/>
                <a:gd name="T17" fmla="*/ 970 h 976"/>
                <a:gd name="T18" fmla="*/ 308 w 1114"/>
                <a:gd name="T19" fmla="*/ 969 h 976"/>
                <a:gd name="T20" fmla="*/ 309 w 1114"/>
                <a:gd name="T21" fmla="*/ 960 h 976"/>
                <a:gd name="T22" fmla="*/ 304 w 1114"/>
                <a:gd name="T23" fmla="*/ 960 h 976"/>
                <a:gd name="T24" fmla="*/ 3 w 1114"/>
                <a:gd name="T25" fmla="*/ 664 h 976"/>
                <a:gd name="T26" fmla="*/ 0 w 1114"/>
                <a:gd name="T27" fmla="*/ 667 h 976"/>
                <a:gd name="T28" fmla="*/ 275 w 1114"/>
                <a:gd name="T29" fmla="*/ 961 h 976"/>
                <a:gd name="T30" fmla="*/ 278 w 1114"/>
                <a:gd name="T31" fmla="*/ 958 h 976"/>
                <a:gd name="T32" fmla="*/ 3 w 1114"/>
                <a:gd name="T33" fmla="*/ 664 h 976"/>
                <a:gd name="T34" fmla="*/ 364 w 1114"/>
                <a:gd name="T35" fmla="*/ 433 h 976"/>
                <a:gd name="T36" fmla="*/ 306 w 1114"/>
                <a:gd name="T37" fmla="*/ 949 h 976"/>
                <a:gd name="T38" fmla="*/ 310 w 1114"/>
                <a:gd name="T39" fmla="*/ 950 h 976"/>
                <a:gd name="T40" fmla="*/ 368 w 1114"/>
                <a:gd name="T41" fmla="*/ 434 h 976"/>
                <a:gd name="T42" fmla="*/ 364 w 1114"/>
                <a:gd name="T43" fmla="*/ 433 h 976"/>
                <a:gd name="T44" fmla="*/ 627 w 1114"/>
                <a:gd name="T45" fmla="*/ 20 h 976"/>
                <a:gd name="T46" fmla="*/ 391 w 1114"/>
                <a:gd name="T47" fmla="*/ 359 h 976"/>
                <a:gd name="T48" fmla="*/ 395 w 1114"/>
                <a:gd name="T49" fmla="*/ 361 h 976"/>
                <a:gd name="T50" fmla="*/ 631 w 1114"/>
                <a:gd name="T51" fmla="*/ 22 h 976"/>
                <a:gd name="T52" fmla="*/ 627 w 1114"/>
                <a:gd name="T53" fmla="*/ 20 h 976"/>
                <a:gd name="T54" fmla="*/ 706 w 1114"/>
                <a:gd name="T55" fmla="*/ 0 h 976"/>
                <a:gd name="T56" fmla="*/ 704 w 1114"/>
                <a:gd name="T57" fmla="*/ 4 h 976"/>
                <a:gd name="T58" fmla="*/ 1114 w 1114"/>
                <a:gd name="T59" fmla="*/ 201 h 976"/>
                <a:gd name="T60" fmla="*/ 1114 w 1114"/>
                <a:gd name="T61" fmla="*/ 197 h 976"/>
                <a:gd name="T62" fmla="*/ 706 w 1114"/>
                <a:gd name="T63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4" h="976">
                  <a:moveTo>
                    <a:pt x="286" y="966"/>
                  </a:moveTo>
                  <a:cubicBezTo>
                    <a:pt x="284" y="967"/>
                    <a:pt x="283" y="968"/>
                    <a:pt x="282" y="969"/>
                  </a:cubicBezTo>
                  <a:cubicBezTo>
                    <a:pt x="289" y="976"/>
                    <a:pt x="289" y="976"/>
                    <a:pt x="289" y="976"/>
                  </a:cubicBezTo>
                  <a:cubicBezTo>
                    <a:pt x="290" y="975"/>
                    <a:pt x="291" y="974"/>
                    <a:pt x="292" y="973"/>
                  </a:cubicBezTo>
                  <a:cubicBezTo>
                    <a:pt x="286" y="966"/>
                    <a:pt x="286" y="966"/>
                    <a:pt x="286" y="966"/>
                  </a:cubicBezTo>
                  <a:moveTo>
                    <a:pt x="304" y="960"/>
                  </a:moveTo>
                  <a:cubicBezTo>
                    <a:pt x="303" y="969"/>
                    <a:pt x="303" y="969"/>
                    <a:pt x="303" y="969"/>
                  </a:cubicBezTo>
                  <a:cubicBezTo>
                    <a:pt x="303" y="969"/>
                    <a:pt x="303" y="969"/>
                    <a:pt x="303" y="969"/>
                  </a:cubicBezTo>
                  <a:cubicBezTo>
                    <a:pt x="305" y="969"/>
                    <a:pt x="306" y="969"/>
                    <a:pt x="308" y="970"/>
                  </a:cubicBezTo>
                  <a:cubicBezTo>
                    <a:pt x="308" y="969"/>
                    <a:pt x="308" y="969"/>
                    <a:pt x="308" y="969"/>
                  </a:cubicBezTo>
                  <a:cubicBezTo>
                    <a:pt x="309" y="960"/>
                    <a:pt x="309" y="960"/>
                    <a:pt x="309" y="960"/>
                  </a:cubicBezTo>
                  <a:cubicBezTo>
                    <a:pt x="307" y="960"/>
                    <a:pt x="306" y="960"/>
                    <a:pt x="304" y="960"/>
                  </a:cubicBezTo>
                  <a:moveTo>
                    <a:pt x="3" y="664"/>
                  </a:moveTo>
                  <a:cubicBezTo>
                    <a:pt x="2" y="665"/>
                    <a:pt x="1" y="666"/>
                    <a:pt x="0" y="667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6" y="960"/>
                    <a:pt x="277" y="959"/>
                    <a:pt x="278" y="958"/>
                  </a:cubicBezTo>
                  <a:cubicBezTo>
                    <a:pt x="3" y="664"/>
                    <a:pt x="3" y="664"/>
                    <a:pt x="3" y="664"/>
                  </a:cubicBezTo>
                  <a:moveTo>
                    <a:pt x="364" y="433"/>
                  </a:moveTo>
                  <a:cubicBezTo>
                    <a:pt x="306" y="949"/>
                    <a:pt x="306" y="949"/>
                    <a:pt x="306" y="949"/>
                  </a:cubicBezTo>
                  <a:cubicBezTo>
                    <a:pt x="307" y="949"/>
                    <a:pt x="308" y="950"/>
                    <a:pt x="310" y="950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34"/>
                    <a:pt x="365" y="433"/>
                    <a:pt x="364" y="433"/>
                  </a:cubicBezTo>
                  <a:moveTo>
                    <a:pt x="627" y="20"/>
                  </a:moveTo>
                  <a:cubicBezTo>
                    <a:pt x="391" y="359"/>
                    <a:pt x="391" y="359"/>
                    <a:pt x="391" y="359"/>
                  </a:cubicBezTo>
                  <a:cubicBezTo>
                    <a:pt x="392" y="360"/>
                    <a:pt x="393" y="360"/>
                    <a:pt x="395" y="361"/>
                  </a:cubicBezTo>
                  <a:cubicBezTo>
                    <a:pt x="631" y="22"/>
                    <a:pt x="631" y="22"/>
                    <a:pt x="631" y="22"/>
                  </a:cubicBezTo>
                  <a:cubicBezTo>
                    <a:pt x="630" y="21"/>
                    <a:pt x="629" y="20"/>
                    <a:pt x="627" y="20"/>
                  </a:cubicBezTo>
                  <a:moveTo>
                    <a:pt x="706" y="0"/>
                  </a:moveTo>
                  <a:cubicBezTo>
                    <a:pt x="705" y="1"/>
                    <a:pt x="705" y="2"/>
                    <a:pt x="704" y="4"/>
                  </a:cubicBezTo>
                  <a:cubicBezTo>
                    <a:pt x="1114" y="201"/>
                    <a:pt x="1114" y="201"/>
                    <a:pt x="1114" y="201"/>
                  </a:cubicBezTo>
                  <a:cubicBezTo>
                    <a:pt x="1114" y="197"/>
                    <a:pt x="1114" y="197"/>
                    <a:pt x="1114" y="197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190"/>
            <p:cNvSpPr>
              <a:spLocks noEditPoints="1"/>
            </p:cNvSpPr>
            <p:nvPr/>
          </p:nvSpPr>
          <p:spPr bwMode="auto">
            <a:xfrm>
              <a:off x="5556773" y="-1103417"/>
              <a:ext cx="613645" cy="666337"/>
            </a:xfrm>
            <a:custGeom>
              <a:avLst/>
              <a:gdLst>
                <a:gd name="T0" fmla="*/ 230 w 389"/>
                <a:gd name="T1" fmla="*/ 25 h 423"/>
                <a:gd name="T2" fmla="*/ 115 w 389"/>
                <a:gd name="T3" fmla="*/ 351 h 423"/>
                <a:gd name="T4" fmla="*/ 0 w 389"/>
                <a:gd name="T5" fmla="*/ 378 h 423"/>
                <a:gd name="T6" fmla="*/ 1 w 389"/>
                <a:gd name="T7" fmla="*/ 382 h 423"/>
                <a:gd name="T8" fmla="*/ 114 w 389"/>
                <a:gd name="T9" fmla="*/ 356 h 423"/>
                <a:gd name="T10" fmla="*/ 91 w 389"/>
                <a:gd name="T11" fmla="*/ 421 h 423"/>
                <a:gd name="T12" fmla="*/ 95 w 389"/>
                <a:gd name="T13" fmla="*/ 423 h 423"/>
                <a:gd name="T14" fmla="*/ 119 w 389"/>
                <a:gd name="T15" fmla="*/ 355 h 423"/>
                <a:gd name="T16" fmla="*/ 370 w 389"/>
                <a:gd name="T17" fmla="*/ 296 h 423"/>
                <a:gd name="T18" fmla="*/ 369 w 389"/>
                <a:gd name="T19" fmla="*/ 291 h 423"/>
                <a:gd name="T20" fmla="*/ 120 w 389"/>
                <a:gd name="T21" fmla="*/ 350 h 423"/>
                <a:gd name="T22" fmla="*/ 234 w 389"/>
                <a:gd name="T23" fmla="*/ 26 h 423"/>
                <a:gd name="T24" fmla="*/ 230 w 389"/>
                <a:gd name="T25" fmla="*/ 25 h 423"/>
                <a:gd name="T26" fmla="*/ 275 w 389"/>
                <a:gd name="T27" fmla="*/ 23 h 423"/>
                <a:gd name="T28" fmla="*/ 271 w 389"/>
                <a:gd name="T29" fmla="*/ 25 h 423"/>
                <a:gd name="T30" fmla="*/ 385 w 389"/>
                <a:gd name="T31" fmla="*/ 251 h 423"/>
                <a:gd name="T32" fmla="*/ 389 w 389"/>
                <a:gd name="T33" fmla="*/ 249 h 423"/>
                <a:gd name="T34" fmla="*/ 275 w 389"/>
                <a:gd name="T35" fmla="*/ 23 h 423"/>
                <a:gd name="T36" fmla="*/ 239 w 389"/>
                <a:gd name="T37" fmla="*/ 0 h 423"/>
                <a:gd name="T38" fmla="*/ 235 w 389"/>
                <a:gd name="T39" fmla="*/ 12 h 423"/>
                <a:gd name="T40" fmla="*/ 239 w 389"/>
                <a:gd name="T41" fmla="*/ 13 h 423"/>
                <a:gd name="T42" fmla="*/ 243 w 389"/>
                <a:gd name="T43" fmla="*/ 2 h 423"/>
                <a:gd name="T44" fmla="*/ 239 w 389"/>
                <a:gd name="T45" fmla="*/ 0 h 423"/>
                <a:gd name="T46" fmla="*/ 263 w 389"/>
                <a:gd name="T47" fmla="*/ 0 h 423"/>
                <a:gd name="T48" fmla="*/ 259 w 389"/>
                <a:gd name="T49" fmla="*/ 2 h 423"/>
                <a:gd name="T50" fmla="*/ 265 w 389"/>
                <a:gd name="T51" fmla="*/ 12 h 423"/>
                <a:gd name="T52" fmla="*/ 268 w 389"/>
                <a:gd name="T53" fmla="*/ 11 h 423"/>
                <a:gd name="T54" fmla="*/ 263 w 389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9" h="423">
                  <a:moveTo>
                    <a:pt x="230" y="25"/>
                  </a:moveTo>
                  <a:cubicBezTo>
                    <a:pt x="115" y="351"/>
                    <a:pt x="115" y="351"/>
                    <a:pt x="115" y="351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380"/>
                    <a:pt x="1" y="381"/>
                    <a:pt x="1" y="382"/>
                  </a:cubicBezTo>
                  <a:cubicBezTo>
                    <a:pt x="114" y="356"/>
                    <a:pt x="114" y="356"/>
                    <a:pt x="114" y="356"/>
                  </a:cubicBezTo>
                  <a:cubicBezTo>
                    <a:pt x="91" y="421"/>
                    <a:pt x="91" y="421"/>
                    <a:pt x="91" y="421"/>
                  </a:cubicBezTo>
                  <a:cubicBezTo>
                    <a:pt x="92" y="422"/>
                    <a:pt x="93" y="422"/>
                    <a:pt x="95" y="42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370" y="296"/>
                    <a:pt x="370" y="296"/>
                    <a:pt x="370" y="296"/>
                  </a:cubicBezTo>
                  <a:cubicBezTo>
                    <a:pt x="369" y="294"/>
                    <a:pt x="369" y="293"/>
                    <a:pt x="369" y="291"/>
                  </a:cubicBezTo>
                  <a:cubicBezTo>
                    <a:pt x="120" y="350"/>
                    <a:pt x="120" y="350"/>
                    <a:pt x="120" y="350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3" y="26"/>
                    <a:pt x="231" y="25"/>
                    <a:pt x="230" y="25"/>
                  </a:cubicBezTo>
                  <a:moveTo>
                    <a:pt x="275" y="23"/>
                  </a:moveTo>
                  <a:cubicBezTo>
                    <a:pt x="273" y="23"/>
                    <a:pt x="272" y="24"/>
                    <a:pt x="271" y="25"/>
                  </a:cubicBezTo>
                  <a:cubicBezTo>
                    <a:pt x="385" y="251"/>
                    <a:pt x="385" y="251"/>
                    <a:pt x="385" y="251"/>
                  </a:cubicBezTo>
                  <a:cubicBezTo>
                    <a:pt x="387" y="250"/>
                    <a:pt x="388" y="250"/>
                    <a:pt x="389" y="249"/>
                  </a:cubicBezTo>
                  <a:cubicBezTo>
                    <a:pt x="275" y="23"/>
                    <a:pt x="275" y="23"/>
                    <a:pt x="275" y="23"/>
                  </a:cubicBezTo>
                  <a:moveTo>
                    <a:pt x="239" y="0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6" y="12"/>
                    <a:pt x="237" y="13"/>
                    <a:pt x="239" y="13"/>
                  </a:cubicBezTo>
                  <a:cubicBezTo>
                    <a:pt x="243" y="2"/>
                    <a:pt x="243" y="2"/>
                    <a:pt x="243" y="2"/>
                  </a:cubicBezTo>
                  <a:cubicBezTo>
                    <a:pt x="241" y="2"/>
                    <a:pt x="240" y="1"/>
                    <a:pt x="239" y="0"/>
                  </a:cubicBezTo>
                  <a:moveTo>
                    <a:pt x="263" y="0"/>
                  </a:moveTo>
                  <a:cubicBezTo>
                    <a:pt x="262" y="0"/>
                    <a:pt x="260" y="1"/>
                    <a:pt x="259" y="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6" y="12"/>
                    <a:pt x="267" y="11"/>
                    <a:pt x="268" y="11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191"/>
            <p:cNvSpPr/>
            <p:nvPr/>
          </p:nvSpPr>
          <p:spPr bwMode="auto">
            <a:xfrm>
              <a:off x="6668004" y="-769248"/>
              <a:ext cx="3335" cy="8004"/>
            </a:xfrm>
            <a:custGeom>
              <a:avLst/>
              <a:gdLst>
                <a:gd name="T0" fmla="*/ 1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4 h 5"/>
                <a:gd name="T8" fmla="*/ 1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192"/>
            <p:cNvSpPr/>
            <p:nvPr/>
          </p:nvSpPr>
          <p:spPr bwMode="auto">
            <a:xfrm>
              <a:off x="6253793" y="-769248"/>
              <a:ext cx="414210" cy="104053"/>
            </a:xfrm>
            <a:custGeom>
              <a:avLst/>
              <a:gdLst>
                <a:gd name="T0" fmla="*/ 263 w 263"/>
                <a:gd name="T1" fmla="*/ 0 h 66"/>
                <a:gd name="T2" fmla="*/ 0 w 263"/>
                <a:gd name="T3" fmla="*/ 62 h 66"/>
                <a:gd name="T4" fmla="*/ 1 w 263"/>
                <a:gd name="T5" fmla="*/ 66 h 66"/>
                <a:gd name="T6" fmla="*/ 263 w 263"/>
                <a:gd name="T7" fmla="*/ 5 h 66"/>
                <a:gd name="T8" fmla="*/ 263 w 263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66">
                  <a:moveTo>
                    <a:pt x="263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5"/>
                    <a:pt x="1" y="66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0193"/>
            <p:cNvSpPr/>
            <p:nvPr/>
          </p:nvSpPr>
          <p:spPr bwMode="auto">
            <a:xfrm>
              <a:off x="6668004" y="-737899"/>
              <a:ext cx="30015" cy="85376"/>
            </a:xfrm>
            <a:custGeom>
              <a:avLst/>
              <a:gdLst>
                <a:gd name="T0" fmla="*/ 19 w 19"/>
                <a:gd name="T1" fmla="*/ 0 h 54"/>
                <a:gd name="T2" fmla="*/ 0 w 19"/>
                <a:gd name="T3" fmla="*/ 54 h 54"/>
                <a:gd name="T4" fmla="*/ 0 w 19"/>
                <a:gd name="T5" fmla="*/ 54 h 54"/>
                <a:gd name="T6" fmla="*/ 19 w 19"/>
                <a:gd name="T7" fmla="*/ 0 h 54"/>
                <a:gd name="T8" fmla="*/ 19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9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194"/>
            <p:cNvSpPr>
              <a:spLocks noEditPoints="1"/>
            </p:cNvSpPr>
            <p:nvPr/>
          </p:nvSpPr>
          <p:spPr bwMode="auto">
            <a:xfrm>
              <a:off x="5398026" y="-652523"/>
              <a:ext cx="1269978" cy="1093886"/>
            </a:xfrm>
            <a:custGeom>
              <a:avLst/>
              <a:gdLst>
                <a:gd name="T0" fmla="*/ 11 w 806"/>
                <a:gd name="T1" fmla="*/ 690 h 694"/>
                <a:gd name="T2" fmla="*/ 22 w 806"/>
                <a:gd name="T3" fmla="*/ 689 h 694"/>
                <a:gd name="T4" fmla="*/ 3 w 806"/>
                <a:gd name="T5" fmla="*/ 673 h 694"/>
                <a:gd name="T6" fmla="*/ 0 w 806"/>
                <a:gd name="T7" fmla="*/ 682 h 694"/>
                <a:gd name="T8" fmla="*/ 7 w 806"/>
                <a:gd name="T9" fmla="*/ 674 h 694"/>
                <a:gd name="T10" fmla="*/ 339 w 806"/>
                <a:gd name="T11" fmla="*/ 523 h 694"/>
                <a:gd name="T12" fmla="*/ 31 w 806"/>
                <a:gd name="T13" fmla="*/ 685 h 694"/>
                <a:gd name="T14" fmla="*/ 339 w 806"/>
                <a:gd name="T15" fmla="*/ 523 h 694"/>
                <a:gd name="T16" fmla="*/ 353 w 806"/>
                <a:gd name="T17" fmla="*/ 516 h 694"/>
                <a:gd name="T18" fmla="*/ 367 w 806"/>
                <a:gd name="T19" fmla="*/ 513 h 694"/>
                <a:gd name="T20" fmla="*/ 427 w 806"/>
                <a:gd name="T21" fmla="*/ 478 h 694"/>
                <a:gd name="T22" fmla="*/ 417 w 806"/>
                <a:gd name="T23" fmla="*/ 488 h 694"/>
                <a:gd name="T24" fmla="*/ 427 w 806"/>
                <a:gd name="T25" fmla="*/ 478 h 694"/>
                <a:gd name="T26" fmla="*/ 441 w 806"/>
                <a:gd name="T27" fmla="*/ 471 h 694"/>
                <a:gd name="T28" fmla="*/ 658 w 806"/>
                <a:gd name="T29" fmla="*/ 365 h 694"/>
                <a:gd name="T30" fmla="*/ 670 w 806"/>
                <a:gd name="T31" fmla="*/ 355 h 694"/>
                <a:gd name="T32" fmla="*/ 665 w 806"/>
                <a:gd name="T33" fmla="*/ 362 h 694"/>
                <a:gd name="T34" fmla="*/ 670 w 806"/>
                <a:gd name="T35" fmla="*/ 355 h 694"/>
                <a:gd name="T36" fmla="*/ 663 w 806"/>
                <a:gd name="T37" fmla="*/ 344 h 694"/>
                <a:gd name="T38" fmla="*/ 671 w 806"/>
                <a:gd name="T39" fmla="*/ 343 h 694"/>
                <a:gd name="T40" fmla="*/ 692 w 806"/>
                <a:gd name="T41" fmla="*/ 331 h 694"/>
                <a:gd name="T42" fmla="*/ 690 w 806"/>
                <a:gd name="T43" fmla="*/ 338 h 694"/>
                <a:gd name="T44" fmla="*/ 692 w 806"/>
                <a:gd name="T45" fmla="*/ 331 h 694"/>
                <a:gd name="T46" fmla="*/ 672 w 806"/>
                <a:gd name="T47" fmla="*/ 332 h 694"/>
                <a:gd name="T48" fmla="*/ 679 w 806"/>
                <a:gd name="T49" fmla="*/ 337 h 694"/>
                <a:gd name="T50" fmla="*/ 688 w 806"/>
                <a:gd name="T51" fmla="*/ 330 h 694"/>
                <a:gd name="T52" fmla="*/ 686 w 806"/>
                <a:gd name="T53" fmla="*/ 336 h 694"/>
                <a:gd name="T54" fmla="*/ 688 w 806"/>
                <a:gd name="T55" fmla="*/ 330 h 694"/>
                <a:gd name="T56" fmla="*/ 6 w 806"/>
                <a:gd name="T57" fmla="*/ 663 h 694"/>
                <a:gd name="T58" fmla="*/ 182 w 806"/>
                <a:gd name="T59" fmla="*/ 175 h 694"/>
                <a:gd name="T60" fmla="*/ 208 w 806"/>
                <a:gd name="T61" fmla="*/ 159 h 694"/>
                <a:gd name="T62" fmla="*/ 656 w 806"/>
                <a:gd name="T63" fmla="*/ 341 h 694"/>
                <a:gd name="T64" fmla="*/ 208 w 806"/>
                <a:gd name="T65" fmla="*/ 159 h 694"/>
                <a:gd name="T66" fmla="*/ 100 w 806"/>
                <a:gd name="T67" fmla="*/ 121 h 694"/>
                <a:gd name="T68" fmla="*/ 171 w 806"/>
                <a:gd name="T69" fmla="*/ 144 h 694"/>
                <a:gd name="T70" fmla="*/ 780 w 806"/>
                <a:gd name="T71" fmla="*/ 64 h 694"/>
                <a:gd name="T72" fmla="*/ 691 w 806"/>
                <a:gd name="T73" fmla="*/ 322 h 694"/>
                <a:gd name="T74" fmla="*/ 524 w 806"/>
                <a:gd name="T75" fmla="*/ 31 h 694"/>
                <a:gd name="T76" fmla="*/ 669 w 806"/>
                <a:gd name="T77" fmla="*/ 325 h 694"/>
                <a:gd name="T78" fmla="*/ 524 w 806"/>
                <a:gd name="T79" fmla="*/ 31 h 694"/>
                <a:gd name="T80" fmla="*/ 695 w 806"/>
                <a:gd name="T81" fmla="*/ 324 h 694"/>
                <a:gd name="T82" fmla="*/ 806 w 806"/>
                <a:gd name="T8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6" h="694">
                  <a:moveTo>
                    <a:pt x="20" y="685"/>
                  </a:moveTo>
                  <a:cubicBezTo>
                    <a:pt x="11" y="690"/>
                    <a:pt x="11" y="690"/>
                    <a:pt x="11" y="690"/>
                  </a:cubicBezTo>
                  <a:cubicBezTo>
                    <a:pt x="12" y="691"/>
                    <a:pt x="13" y="692"/>
                    <a:pt x="13" y="694"/>
                  </a:cubicBezTo>
                  <a:cubicBezTo>
                    <a:pt x="22" y="689"/>
                    <a:pt x="22" y="689"/>
                    <a:pt x="22" y="689"/>
                  </a:cubicBezTo>
                  <a:cubicBezTo>
                    <a:pt x="21" y="688"/>
                    <a:pt x="20" y="687"/>
                    <a:pt x="20" y="685"/>
                  </a:cubicBezTo>
                  <a:moveTo>
                    <a:pt x="3" y="673"/>
                  </a:moveTo>
                  <a:cubicBezTo>
                    <a:pt x="0" y="681"/>
                    <a:pt x="0" y="681"/>
                    <a:pt x="0" y="681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1" y="682"/>
                    <a:pt x="2" y="682"/>
                    <a:pt x="4" y="683"/>
                  </a:cubicBezTo>
                  <a:cubicBezTo>
                    <a:pt x="7" y="674"/>
                    <a:pt x="7" y="674"/>
                    <a:pt x="7" y="674"/>
                  </a:cubicBezTo>
                  <a:cubicBezTo>
                    <a:pt x="5" y="674"/>
                    <a:pt x="4" y="673"/>
                    <a:pt x="3" y="673"/>
                  </a:cubicBezTo>
                  <a:moveTo>
                    <a:pt x="339" y="523"/>
                  </a:moveTo>
                  <a:cubicBezTo>
                    <a:pt x="29" y="681"/>
                    <a:pt x="29" y="681"/>
                    <a:pt x="29" y="681"/>
                  </a:cubicBezTo>
                  <a:cubicBezTo>
                    <a:pt x="30" y="682"/>
                    <a:pt x="30" y="683"/>
                    <a:pt x="31" y="685"/>
                  </a:cubicBezTo>
                  <a:cubicBezTo>
                    <a:pt x="341" y="527"/>
                    <a:pt x="341" y="527"/>
                    <a:pt x="341" y="527"/>
                  </a:cubicBezTo>
                  <a:cubicBezTo>
                    <a:pt x="341" y="525"/>
                    <a:pt x="340" y="524"/>
                    <a:pt x="339" y="523"/>
                  </a:cubicBezTo>
                  <a:moveTo>
                    <a:pt x="365" y="509"/>
                  </a:moveTo>
                  <a:cubicBezTo>
                    <a:pt x="353" y="516"/>
                    <a:pt x="353" y="516"/>
                    <a:pt x="353" y="516"/>
                  </a:cubicBezTo>
                  <a:cubicBezTo>
                    <a:pt x="354" y="517"/>
                    <a:pt x="354" y="518"/>
                    <a:pt x="355" y="520"/>
                  </a:cubicBezTo>
                  <a:cubicBezTo>
                    <a:pt x="367" y="513"/>
                    <a:pt x="367" y="513"/>
                    <a:pt x="367" y="513"/>
                  </a:cubicBezTo>
                  <a:cubicBezTo>
                    <a:pt x="366" y="512"/>
                    <a:pt x="366" y="511"/>
                    <a:pt x="365" y="509"/>
                  </a:cubicBezTo>
                  <a:moveTo>
                    <a:pt x="427" y="478"/>
                  </a:moveTo>
                  <a:cubicBezTo>
                    <a:pt x="415" y="484"/>
                    <a:pt x="415" y="484"/>
                    <a:pt x="415" y="484"/>
                  </a:cubicBezTo>
                  <a:cubicBezTo>
                    <a:pt x="416" y="485"/>
                    <a:pt x="417" y="486"/>
                    <a:pt x="417" y="48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0"/>
                    <a:pt x="428" y="479"/>
                    <a:pt x="427" y="478"/>
                  </a:cubicBezTo>
                  <a:moveTo>
                    <a:pt x="656" y="361"/>
                  </a:moveTo>
                  <a:cubicBezTo>
                    <a:pt x="441" y="471"/>
                    <a:pt x="441" y="471"/>
                    <a:pt x="441" y="471"/>
                  </a:cubicBezTo>
                  <a:cubicBezTo>
                    <a:pt x="442" y="472"/>
                    <a:pt x="443" y="473"/>
                    <a:pt x="443" y="475"/>
                  </a:cubicBezTo>
                  <a:cubicBezTo>
                    <a:pt x="658" y="365"/>
                    <a:pt x="658" y="365"/>
                    <a:pt x="658" y="365"/>
                  </a:cubicBezTo>
                  <a:cubicBezTo>
                    <a:pt x="657" y="364"/>
                    <a:pt x="657" y="363"/>
                    <a:pt x="656" y="361"/>
                  </a:cubicBezTo>
                  <a:moveTo>
                    <a:pt x="670" y="355"/>
                  </a:moveTo>
                  <a:cubicBezTo>
                    <a:pt x="663" y="358"/>
                    <a:pt x="663" y="358"/>
                    <a:pt x="663" y="358"/>
                  </a:cubicBezTo>
                  <a:cubicBezTo>
                    <a:pt x="664" y="359"/>
                    <a:pt x="664" y="360"/>
                    <a:pt x="665" y="362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1" y="357"/>
                    <a:pt x="670" y="356"/>
                    <a:pt x="670" y="355"/>
                  </a:cubicBezTo>
                  <a:moveTo>
                    <a:pt x="665" y="340"/>
                  </a:moveTo>
                  <a:cubicBezTo>
                    <a:pt x="664" y="341"/>
                    <a:pt x="664" y="343"/>
                    <a:pt x="663" y="344"/>
                  </a:cubicBezTo>
                  <a:cubicBezTo>
                    <a:pt x="670" y="347"/>
                    <a:pt x="670" y="347"/>
                    <a:pt x="670" y="347"/>
                  </a:cubicBezTo>
                  <a:cubicBezTo>
                    <a:pt x="670" y="345"/>
                    <a:pt x="671" y="344"/>
                    <a:pt x="671" y="343"/>
                  </a:cubicBezTo>
                  <a:cubicBezTo>
                    <a:pt x="665" y="340"/>
                    <a:pt x="665" y="340"/>
                    <a:pt x="665" y="340"/>
                  </a:cubicBezTo>
                  <a:moveTo>
                    <a:pt x="692" y="331"/>
                  </a:moveTo>
                  <a:cubicBezTo>
                    <a:pt x="690" y="338"/>
                    <a:pt x="690" y="338"/>
                    <a:pt x="690" y="338"/>
                  </a:cubicBezTo>
                  <a:cubicBezTo>
                    <a:pt x="690" y="338"/>
                    <a:pt x="690" y="338"/>
                    <a:pt x="690" y="338"/>
                  </a:cubicBezTo>
                  <a:cubicBezTo>
                    <a:pt x="692" y="331"/>
                    <a:pt x="692" y="331"/>
                    <a:pt x="692" y="331"/>
                  </a:cubicBezTo>
                  <a:cubicBezTo>
                    <a:pt x="692" y="331"/>
                    <a:pt x="692" y="331"/>
                    <a:pt x="692" y="331"/>
                  </a:cubicBezTo>
                  <a:moveTo>
                    <a:pt x="676" y="330"/>
                  </a:moveTo>
                  <a:cubicBezTo>
                    <a:pt x="675" y="331"/>
                    <a:pt x="673" y="332"/>
                    <a:pt x="672" y="332"/>
                  </a:cubicBezTo>
                  <a:cubicBezTo>
                    <a:pt x="675" y="339"/>
                    <a:pt x="675" y="339"/>
                    <a:pt x="675" y="339"/>
                  </a:cubicBezTo>
                  <a:cubicBezTo>
                    <a:pt x="677" y="338"/>
                    <a:pt x="678" y="337"/>
                    <a:pt x="679" y="337"/>
                  </a:cubicBezTo>
                  <a:cubicBezTo>
                    <a:pt x="676" y="330"/>
                    <a:pt x="676" y="330"/>
                    <a:pt x="676" y="330"/>
                  </a:cubicBezTo>
                  <a:moveTo>
                    <a:pt x="688" y="330"/>
                  </a:moveTo>
                  <a:cubicBezTo>
                    <a:pt x="686" y="336"/>
                    <a:pt x="686" y="336"/>
                    <a:pt x="686" y="336"/>
                  </a:cubicBezTo>
                  <a:cubicBezTo>
                    <a:pt x="686" y="336"/>
                    <a:pt x="686" y="336"/>
                    <a:pt x="686" y="336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88" y="330"/>
                    <a:pt x="688" y="330"/>
                  </a:cubicBezTo>
                  <a:moveTo>
                    <a:pt x="178" y="174"/>
                  </a:moveTo>
                  <a:cubicBezTo>
                    <a:pt x="6" y="663"/>
                    <a:pt x="6" y="663"/>
                    <a:pt x="6" y="663"/>
                  </a:cubicBezTo>
                  <a:cubicBezTo>
                    <a:pt x="8" y="663"/>
                    <a:pt x="9" y="664"/>
                    <a:pt x="10" y="664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1" y="175"/>
                    <a:pt x="179" y="174"/>
                    <a:pt x="178" y="174"/>
                  </a:cubicBezTo>
                  <a:moveTo>
                    <a:pt x="208" y="159"/>
                  </a:moveTo>
                  <a:cubicBezTo>
                    <a:pt x="208" y="160"/>
                    <a:pt x="207" y="162"/>
                    <a:pt x="207" y="163"/>
                  </a:cubicBezTo>
                  <a:cubicBezTo>
                    <a:pt x="656" y="341"/>
                    <a:pt x="656" y="341"/>
                    <a:pt x="656" y="341"/>
                  </a:cubicBezTo>
                  <a:cubicBezTo>
                    <a:pt x="656" y="340"/>
                    <a:pt x="657" y="338"/>
                    <a:pt x="657" y="337"/>
                  </a:cubicBezTo>
                  <a:cubicBezTo>
                    <a:pt x="208" y="159"/>
                    <a:pt x="208" y="159"/>
                    <a:pt x="208" y="159"/>
                  </a:cubicBezTo>
                  <a:moveTo>
                    <a:pt x="102" y="116"/>
                  </a:moveTo>
                  <a:cubicBezTo>
                    <a:pt x="101" y="118"/>
                    <a:pt x="101" y="119"/>
                    <a:pt x="100" y="121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46"/>
                    <a:pt x="170" y="145"/>
                    <a:pt x="171" y="144"/>
                  </a:cubicBezTo>
                  <a:cubicBezTo>
                    <a:pt x="102" y="116"/>
                    <a:pt x="102" y="116"/>
                    <a:pt x="102" y="116"/>
                  </a:cubicBezTo>
                  <a:moveTo>
                    <a:pt x="780" y="64"/>
                  </a:moveTo>
                  <a:cubicBezTo>
                    <a:pt x="691" y="322"/>
                    <a:pt x="691" y="322"/>
                    <a:pt x="691" y="322"/>
                  </a:cubicBezTo>
                  <a:cubicBezTo>
                    <a:pt x="691" y="322"/>
                    <a:pt x="691" y="322"/>
                    <a:pt x="691" y="322"/>
                  </a:cubicBezTo>
                  <a:cubicBezTo>
                    <a:pt x="780" y="64"/>
                    <a:pt x="780" y="64"/>
                    <a:pt x="780" y="64"/>
                  </a:cubicBezTo>
                  <a:moveTo>
                    <a:pt x="524" y="31"/>
                  </a:moveTo>
                  <a:cubicBezTo>
                    <a:pt x="523" y="31"/>
                    <a:pt x="522" y="32"/>
                    <a:pt x="520" y="32"/>
                  </a:cubicBezTo>
                  <a:cubicBezTo>
                    <a:pt x="669" y="325"/>
                    <a:pt x="669" y="325"/>
                    <a:pt x="669" y="325"/>
                  </a:cubicBezTo>
                  <a:cubicBezTo>
                    <a:pt x="670" y="325"/>
                    <a:pt x="671" y="324"/>
                    <a:pt x="673" y="323"/>
                  </a:cubicBezTo>
                  <a:cubicBezTo>
                    <a:pt x="524" y="31"/>
                    <a:pt x="524" y="31"/>
                    <a:pt x="524" y="31"/>
                  </a:cubicBezTo>
                  <a:moveTo>
                    <a:pt x="806" y="0"/>
                  </a:moveTo>
                  <a:cubicBezTo>
                    <a:pt x="695" y="324"/>
                    <a:pt x="695" y="324"/>
                    <a:pt x="695" y="324"/>
                  </a:cubicBezTo>
                  <a:cubicBezTo>
                    <a:pt x="695" y="324"/>
                    <a:pt x="695" y="324"/>
                    <a:pt x="695" y="324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6" y="0"/>
                    <a:pt x="806" y="0"/>
                    <a:pt x="80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196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197"/>
            <p:cNvSpPr/>
            <p:nvPr/>
          </p:nvSpPr>
          <p:spPr bwMode="auto">
            <a:xfrm>
              <a:off x="4440873" y="766194"/>
              <a:ext cx="2079055" cy="316827"/>
            </a:xfrm>
            <a:custGeom>
              <a:avLst/>
              <a:gdLst>
                <a:gd name="T0" fmla="*/ 2415 w 3117"/>
                <a:gd name="T1" fmla="*/ 0 h 475"/>
                <a:gd name="T2" fmla="*/ 2392 w 3117"/>
                <a:gd name="T3" fmla="*/ 0 h 475"/>
                <a:gd name="T4" fmla="*/ 3098 w 3117"/>
                <a:gd name="T5" fmla="*/ 338 h 475"/>
                <a:gd name="T6" fmla="*/ 1773 w 3117"/>
                <a:gd name="T7" fmla="*/ 293 h 475"/>
                <a:gd name="T8" fmla="*/ 1768 w 3117"/>
                <a:gd name="T9" fmla="*/ 300 h 475"/>
                <a:gd name="T10" fmla="*/ 1758 w 3117"/>
                <a:gd name="T11" fmla="*/ 295 h 475"/>
                <a:gd name="T12" fmla="*/ 1761 w 3117"/>
                <a:gd name="T13" fmla="*/ 293 h 475"/>
                <a:gd name="T14" fmla="*/ 745 w 3117"/>
                <a:gd name="T15" fmla="*/ 257 h 475"/>
                <a:gd name="T16" fmla="*/ 733 w 3117"/>
                <a:gd name="T17" fmla="*/ 255 h 475"/>
                <a:gd name="T18" fmla="*/ 733 w 3117"/>
                <a:gd name="T19" fmla="*/ 255 h 475"/>
                <a:gd name="T20" fmla="*/ 730 w 3117"/>
                <a:gd name="T21" fmla="*/ 257 h 475"/>
                <a:gd name="T22" fmla="*/ 723 w 3117"/>
                <a:gd name="T23" fmla="*/ 257 h 475"/>
                <a:gd name="T24" fmla="*/ 10 w 3117"/>
                <a:gd name="T25" fmla="*/ 460 h 475"/>
                <a:gd name="T26" fmla="*/ 99 w 3117"/>
                <a:gd name="T27" fmla="*/ 0 h 475"/>
                <a:gd name="T28" fmla="*/ 90 w 3117"/>
                <a:gd name="T29" fmla="*/ 0 h 475"/>
                <a:gd name="T30" fmla="*/ 0 w 3117"/>
                <a:gd name="T31" fmla="*/ 456 h 475"/>
                <a:gd name="T32" fmla="*/ 0 w 3117"/>
                <a:gd name="T33" fmla="*/ 465 h 475"/>
                <a:gd name="T34" fmla="*/ 3 w 3117"/>
                <a:gd name="T35" fmla="*/ 463 h 475"/>
                <a:gd name="T36" fmla="*/ 5 w 3117"/>
                <a:gd name="T37" fmla="*/ 475 h 475"/>
                <a:gd name="T38" fmla="*/ 5 w 3117"/>
                <a:gd name="T39" fmla="*/ 475 h 475"/>
                <a:gd name="T40" fmla="*/ 12 w 3117"/>
                <a:gd name="T41" fmla="*/ 472 h 475"/>
                <a:gd name="T42" fmla="*/ 730 w 3117"/>
                <a:gd name="T43" fmla="*/ 267 h 475"/>
                <a:gd name="T44" fmla="*/ 733 w 3117"/>
                <a:gd name="T45" fmla="*/ 267 h 475"/>
                <a:gd name="T46" fmla="*/ 737 w 3117"/>
                <a:gd name="T47" fmla="*/ 267 h 475"/>
                <a:gd name="T48" fmla="*/ 3112 w 3117"/>
                <a:gd name="T49" fmla="*/ 349 h 475"/>
                <a:gd name="T50" fmla="*/ 3117 w 3117"/>
                <a:gd name="T51" fmla="*/ 345 h 475"/>
                <a:gd name="T52" fmla="*/ 3110 w 3117"/>
                <a:gd name="T53" fmla="*/ 333 h 475"/>
                <a:gd name="T54" fmla="*/ 2415 w 3117"/>
                <a:gd name="T55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17" h="475">
                  <a:moveTo>
                    <a:pt x="2415" y="0"/>
                  </a:moveTo>
                  <a:lnTo>
                    <a:pt x="2392" y="0"/>
                  </a:lnTo>
                  <a:lnTo>
                    <a:pt x="3098" y="338"/>
                  </a:lnTo>
                  <a:lnTo>
                    <a:pt x="1773" y="293"/>
                  </a:lnTo>
                  <a:lnTo>
                    <a:pt x="1768" y="300"/>
                  </a:lnTo>
                  <a:lnTo>
                    <a:pt x="1758" y="295"/>
                  </a:lnTo>
                  <a:lnTo>
                    <a:pt x="1761" y="293"/>
                  </a:lnTo>
                  <a:lnTo>
                    <a:pt x="745" y="257"/>
                  </a:lnTo>
                  <a:lnTo>
                    <a:pt x="733" y="255"/>
                  </a:lnTo>
                  <a:lnTo>
                    <a:pt x="733" y="255"/>
                  </a:lnTo>
                  <a:lnTo>
                    <a:pt x="730" y="257"/>
                  </a:lnTo>
                  <a:lnTo>
                    <a:pt x="723" y="257"/>
                  </a:lnTo>
                  <a:lnTo>
                    <a:pt x="10" y="460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0" y="456"/>
                  </a:lnTo>
                  <a:lnTo>
                    <a:pt x="0" y="465"/>
                  </a:lnTo>
                  <a:lnTo>
                    <a:pt x="3" y="463"/>
                  </a:lnTo>
                  <a:lnTo>
                    <a:pt x="5" y="475"/>
                  </a:lnTo>
                  <a:lnTo>
                    <a:pt x="5" y="475"/>
                  </a:lnTo>
                  <a:lnTo>
                    <a:pt x="12" y="472"/>
                  </a:lnTo>
                  <a:lnTo>
                    <a:pt x="730" y="267"/>
                  </a:lnTo>
                  <a:lnTo>
                    <a:pt x="733" y="267"/>
                  </a:lnTo>
                  <a:lnTo>
                    <a:pt x="737" y="267"/>
                  </a:lnTo>
                  <a:lnTo>
                    <a:pt x="3112" y="349"/>
                  </a:lnTo>
                  <a:lnTo>
                    <a:pt x="3117" y="345"/>
                  </a:lnTo>
                  <a:lnTo>
                    <a:pt x="3110" y="333"/>
                  </a:lnTo>
                  <a:lnTo>
                    <a:pt x="2415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198"/>
            <p:cNvSpPr>
              <a:spLocks noEditPoints="1"/>
            </p:cNvSpPr>
            <p:nvPr/>
          </p:nvSpPr>
          <p:spPr bwMode="auto">
            <a:xfrm>
              <a:off x="4500904" y="633460"/>
              <a:ext cx="1550787" cy="132734"/>
            </a:xfrm>
            <a:custGeom>
              <a:avLst/>
              <a:gdLst>
                <a:gd name="T0" fmla="*/ 15 w 984"/>
                <a:gd name="T1" fmla="*/ 3 h 84"/>
                <a:gd name="T2" fmla="*/ 0 w 984"/>
                <a:gd name="T3" fmla="*/ 84 h 84"/>
                <a:gd name="T4" fmla="*/ 4 w 984"/>
                <a:gd name="T5" fmla="*/ 84 h 84"/>
                <a:gd name="T6" fmla="*/ 20 w 984"/>
                <a:gd name="T7" fmla="*/ 4 h 84"/>
                <a:gd name="T8" fmla="*/ 15 w 984"/>
                <a:gd name="T9" fmla="*/ 3 h 84"/>
                <a:gd name="T10" fmla="*/ 811 w 984"/>
                <a:gd name="T11" fmla="*/ 0 h 84"/>
                <a:gd name="T12" fmla="*/ 809 w 984"/>
                <a:gd name="T13" fmla="*/ 4 h 84"/>
                <a:gd name="T14" fmla="*/ 974 w 984"/>
                <a:gd name="T15" fmla="*/ 84 h 84"/>
                <a:gd name="T16" fmla="*/ 984 w 984"/>
                <a:gd name="T17" fmla="*/ 84 h 84"/>
                <a:gd name="T18" fmla="*/ 811 w 984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4" h="84">
                  <a:moveTo>
                    <a:pt x="15" y="3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3"/>
                    <a:pt x="17" y="3"/>
                    <a:pt x="15" y="3"/>
                  </a:cubicBezTo>
                  <a:moveTo>
                    <a:pt x="811" y="0"/>
                  </a:moveTo>
                  <a:cubicBezTo>
                    <a:pt x="809" y="4"/>
                    <a:pt x="809" y="4"/>
                    <a:pt x="809" y="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84" y="84"/>
                    <a:pt x="984" y="84"/>
                    <a:pt x="984" y="84"/>
                  </a:cubicBezTo>
                  <a:cubicBezTo>
                    <a:pt x="811" y="0"/>
                    <a:pt x="811" y="0"/>
                    <a:pt x="81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0199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0200"/>
            <p:cNvSpPr/>
            <p:nvPr/>
          </p:nvSpPr>
          <p:spPr bwMode="auto">
            <a:xfrm>
              <a:off x="6527932" y="998978"/>
              <a:ext cx="12673" cy="0"/>
            </a:xfrm>
            <a:custGeom>
              <a:avLst/>
              <a:gdLst>
                <a:gd name="T0" fmla="*/ 16 w 19"/>
                <a:gd name="T1" fmla="*/ 0 w 19"/>
                <a:gd name="T2" fmla="*/ 0 w 19"/>
                <a:gd name="T3" fmla="*/ 19 w 19"/>
                <a:gd name="T4" fmla="*/ 16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0201"/>
            <p:cNvSpPr>
              <a:spLocks noEditPoints="1"/>
            </p:cNvSpPr>
            <p:nvPr/>
          </p:nvSpPr>
          <p:spPr bwMode="auto">
            <a:xfrm>
              <a:off x="4506907" y="458706"/>
              <a:ext cx="925803" cy="151410"/>
            </a:xfrm>
            <a:custGeom>
              <a:avLst/>
              <a:gdLst>
                <a:gd name="T0" fmla="*/ 18 w 587"/>
                <a:gd name="T1" fmla="*/ 79 h 96"/>
                <a:gd name="T2" fmla="*/ 15 w 587"/>
                <a:gd name="T3" fmla="*/ 95 h 96"/>
                <a:gd name="T4" fmla="*/ 19 w 587"/>
                <a:gd name="T5" fmla="*/ 96 h 96"/>
                <a:gd name="T6" fmla="*/ 22 w 587"/>
                <a:gd name="T7" fmla="*/ 80 h 96"/>
                <a:gd name="T8" fmla="*/ 18 w 587"/>
                <a:gd name="T9" fmla="*/ 79 h 96"/>
                <a:gd name="T10" fmla="*/ 578 w 587"/>
                <a:gd name="T11" fmla="*/ 2 h 96"/>
                <a:gd name="T12" fmla="*/ 577 w 587"/>
                <a:gd name="T13" fmla="*/ 5 h 96"/>
                <a:gd name="T14" fmla="*/ 585 w 587"/>
                <a:gd name="T15" fmla="*/ 9 h 96"/>
                <a:gd name="T16" fmla="*/ 587 w 587"/>
                <a:gd name="T17" fmla="*/ 6 h 96"/>
                <a:gd name="T18" fmla="*/ 578 w 587"/>
                <a:gd name="T19" fmla="*/ 2 h 96"/>
                <a:gd name="T20" fmla="*/ 4 w 587"/>
                <a:gd name="T21" fmla="*/ 0 h 96"/>
                <a:gd name="T22" fmla="*/ 0 w 587"/>
                <a:gd name="T23" fmla="*/ 2 h 96"/>
                <a:gd name="T24" fmla="*/ 8 w 587"/>
                <a:gd name="T25" fmla="*/ 17 h 96"/>
                <a:gd name="T26" fmla="*/ 12 w 587"/>
                <a:gd name="T27" fmla="*/ 14 h 96"/>
                <a:gd name="T28" fmla="*/ 4 w 58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7" h="96">
                  <a:moveTo>
                    <a:pt x="18" y="79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6" y="96"/>
                    <a:pt x="18" y="96"/>
                    <a:pt x="19" y="96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0" y="79"/>
                    <a:pt x="18" y="79"/>
                  </a:cubicBezTo>
                  <a:moveTo>
                    <a:pt x="578" y="2"/>
                  </a:moveTo>
                  <a:cubicBezTo>
                    <a:pt x="578" y="3"/>
                    <a:pt x="577" y="4"/>
                    <a:pt x="577" y="5"/>
                  </a:cubicBezTo>
                  <a:cubicBezTo>
                    <a:pt x="585" y="9"/>
                    <a:pt x="585" y="9"/>
                    <a:pt x="585" y="9"/>
                  </a:cubicBezTo>
                  <a:cubicBezTo>
                    <a:pt x="586" y="8"/>
                    <a:pt x="586" y="7"/>
                    <a:pt x="587" y="6"/>
                  </a:cubicBezTo>
                  <a:cubicBezTo>
                    <a:pt x="578" y="2"/>
                    <a:pt x="578" y="2"/>
                    <a:pt x="578" y="2"/>
                  </a:cubicBezTo>
                  <a:moveTo>
                    <a:pt x="4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6"/>
                    <a:pt x="11" y="15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0204"/>
            <p:cNvSpPr>
              <a:spLocks noEditPoints="1"/>
            </p:cNvSpPr>
            <p:nvPr/>
          </p:nvSpPr>
          <p:spPr bwMode="auto">
            <a:xfrm>
              <a:off x="6970824" y="-361042"/>
              <a:ext cx="90046" cy="725033"/>
            </a:xfrm>
            <a:custGeom>
              <a:avLst/>
              <a:gdLst>
                <a:gd name="T0" fmla="*/ 50 w 57"/>
                <a:gd name="T1" fmla="*/ 25 h 460"/>
                <a:gd name="T2" fmla="*/ 0 w 57"/>
                <a:gd name="T3" fmla="*/ 459 h 460"/>
                <a:gd name="T4" fmla="*/ 4 w 57"/>
                <a:gd name="T5" fmla="*/ 460 h 460"/>
                <a:gd name="T6" fmla="*/ 54 w 57"/>
                <a:gd name="T7" fmla="*/ 26 h 460"/>
                <a:gd name="T8" fmla="*/ 50 w 57"/>
                <a:gd name="T9" fmla="*/ 25 h 460"/>
                <a:gd name="T10" fmla="*/ 53 w 57"/>
                <a:gd name="T11" fmla="*/ 0 h 460"/>
                <a:gd name="T12" fmla="*/ 51 w 57"/>
                <a:gd name="T13" fmla="*/ 12 h 460"/>
                <a:gd name="T14" fmla="*/ 56 w 57"/>
                <a:gd name="T15" fmla="*/ 12 h 460"/>
                <a:gd name="T16" fmla="*/ 57 w 57"/>
                <a:gd name="T17" fmla="*/ 0 h 460"/>
                <a:gd name="T18" fmla="*/ 53 w 57"/>
                <a:gd name="T1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0">
                  <a:moveTo>
                    <a:pt x="50" y="25"/>
                  </a:moveTo>
                  <a:cubicBezTo>
                    <a:pt x="0" y="459"/>
                    <a:pt x="0" y="459"/>
                    <a:pt x="0" y="459"/>
                  </a:cubicBezTo>
                  <a:cubicBezTo>
                    <a:pt x="1" y="459"/>
                    <a:pt x="3" y="460"/>
                    <a:pt x="4" y="46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1" y="26"/>
                    <a:pt x="50" y="25"/>
                  </a:cubicBezTo>
                  <a:moveTo>
                    <a:pt x="53" y="0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3" y="12"/>
                    <a:pt x="54" y="12"/>
                    <a:pt x="56" y="1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0"/>
                    <a:pt x="5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205"/>
            <p:cNvSpPr/>
            <p:nvPr/>
          </p:nvSpPr>
          <p:spPr bwMode="auto">
            <a:xfrm>
              <a:off x="6101049" y="155886"/>
              <a:ext cx="387530" cy="124730"/>
            </a:xfrm>
            <a:custGeom>
              <a:avLst/>
              <a:gdLst>
                <a:gd name="T0" fmla="*/ 1 w 246"/>
                <a:gd name="T1" fmla="*/ 0 h 79"/>
                <a:gd name="T2" fmla="*/ 0 w 246"/>
                <a:gd name="T3" fmla="*/ 4 h 79"/>
                <a:gd name="T4" fmla="*/ 246 w 246"/>
                <a:gd name="T5" fmla="*/ 79 h 79"/>
                <a:gd name="T6" fmla="*/ 246 w 246"/>
                <a:gd name="T7" fmla="*/ 75 h 79"/>
                <a:gd name="T8" fmla="*/ 1 w 24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79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246" y="79"/>
                    <a:pt x="246" y="79"/>
                    <a:pt x="246" y="79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0206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0207"/>
            <p:cNvSpPr/>
            <p:nvPr/>
          </p:nvSpPr>
          <p:spPr bwMode="auto">
            <a:xfrm>
              <a:off x="5613468" y="766194"/>
              <a:ext cx="102719" cy="200101"/>
            </a:xfrm>
            <a:custGeom>
              <a:avLst/>
              <a:gdLst>
                <a:gd name="T0" fmla="*/ 154 w 154"/>
                <a:gd name="T1" fmla="*/ 0 h 300"/>
                <a:gd name="T2" fmla="*/ 142 w 154"/>
                <a:gd name="T3" fmla="*/ 0 h 300"/>
                <a:gd name="T4" fmla="*/ 3 w 154"/>
                <a:gd name="T5" fmla="*/ 293 h 300"/>
                <a:gd name="T6" fmla="*/ 0 w 154"/>
                <a:gd name="T7" fmla="*/ 295 h 300"/>
                <a:gd name="T8" fmla="*/ 10 w 154"/>
                <a:gd name="T9" fmla="*/ 300 h 300"/>
                <a:gd name="T10" fmla="*/ 15 w 154"/>
                <a:gd name="T11" fmla="*/ 293 h 300"/>
                <a:gd name="T12" fmla="*/ 154 w 154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300">
                  <a:moveTo>
                    <a:pt x="154" y="0"/>
                  </a:moveTo>
                  <a:lnTo>
                    <a:pt x="142" y="0"/>
                  </a:lnTo>
                  <a:lnTo>
                    <a:pt x="3" y="293"/>
                  </a:lnTo>
                  <a:lnTo>
                    <a:pt x="0" y="295"/>
                  </a:lnTo>
                  <a:lnTo>
                    <a:pt x="10" y="300"/>
                  </a:lnTo>
                  <a:lnTo>
                    <a:pt x="15" y="293"/>
                  </a:lnTo>
                  <a:lnTo>
                    <a:pt x="154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0208"/>
            <p:cNvSpPr/>
            <p:nvPr/>
          </p:nvSpPr>
          <p:spPr bwMode="auto">
            <a:xfrm>
              <a:off x="5708183" y="213915"/>
              <a:ext cx="271471" cy="552279"/>
            </a:xfrm>
            <a:custGeom>
              <a:avLst/>
              <a:gdLst>
                <a:gd name="T0" fmla="*/ 168 w 172"/>
                <a:gd name="T1" fmla="*/ 0 h 350"/>
                <a:gd name="T2" fmla="*/ 41 w 172"/>
                <a:gd name="T3" fmla="*/ 264 h 350"/>
                <a:gd name="T4" fmla="*/ 39 w 172"/>
                <a:gd name="T5" fmla="*/ 268 h 350"/>
                <a:gd name="T6" fmla="*/ 0 w 172"/>
                <a:gd name="T7" fmla="*/ 350 h 350"/>
                <a:gd name="T8" fmla="*/ 5 w 172"/>
                <a:gd name="T9" fmla="*/ 350 h 350"/>
                <a:gd name="T10" fmla="*/ 43 w 172"/>
                <a:gd name="T11" fmla="*/ 270 h 350"/>
                <a:gd name="T12" fmla="*/ 45 w 172"/>
                <a:gd name="T13" fmla="*/ 266 h 350"/>
                <a:gd name="T14" fmla="*/ 172 w 172"/>
                <a:gd name="T15" fmla="*/ 2 h 350"/>
                <a:gd name="T16" fmla="*/ 168 w 17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50">
                  <a:moveTo>
                    <a:pt x="168" y="0"/>
                  </a:moveTo>
                  <a:cubicBezTo>
                    <a:pt x="41" y="264"/>
                    <a:pt x="41" y="264"/>
                    <a:pt x="41" y="264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5" y="350"/>
                    <a:pt x="5" y="350"/>
                    <a:pt x="5" y="350"/>
                  </a:cubicBezTo>
                  <a:cubicBezTo>
                    <a:pt x="43" y="270"/>
                    <a:pt x="43" y="270"/>
                    <a:pt x="43" y="270"/>
                  </a:cubicBezTo>
                  <a:cubicBezTo>
                    <a:pt x="45" y="266"/>
                    <a:pt x="45" y="266"/>
                    <a:pt x="45" y="266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0" y="1"/>
                    <a:pt x="169" y="0"/>
                    <a:pt x="16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0209"/>
            <p:cNvSpPr/>
            <p:nvPr/>
          </p:nvSpPr>
          <p:spPr bwMode="auto">
            <a:xfrm>
              <a:off x="6668004" y="327973"/>
              <a:ext cx="244791" cy="82042"/>
            </a:xfrm>
            <a:custGeom>
              <a:avLst/>
              <a:gdLst>
                <a:gd name="T0" fmla="*/ 0 w 155"/>
                <a:gd name="T1" fmla="*/ 0 h 52"/>
                <a:gd name="T2" fmla="*/ 0 w 155"/>
                <a:gd name="T3" fmla="*/ 5 h 52"/>
                <a:gd name="T4" fmla="*/ 154 w 155"/>
                <a:gd name="T5" fmla="*/ 52 h 52"/>
                <a:gd name="T6" fmla="*/ 155 w 155"/>
                <a:gd name="T7" fmla="*/ 48 h 52"/>
                <a:gd name="T8" fmla="*/ 0 w 15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52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55" y="50"/>
                    <a:pt x="155" y="49"/>
                    <a:pt x="155" y="4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0210"/>
            <p:cNvSpPr>
              <a:spLocks noEditPoints="1"/>
            </p:cNvSpPr>
            <p:nvPr/>
          </p:nvSpPr>
          <p:spPr bwMode="auto">
            <a:xfrm>
              <a:off x="5982322" y="143213"/>
              <a:ext cx="685681" cy="192097"/>
            </a:xfrm>
            <a:custGeom>
              <a:avLst/>
              <a:gdLst>
                <a:gd name="T0" fmla="*/ 325 w 435"/>
                <a:gd name="T1" fmla="*/ 84 h 122"/>
                <a:gd name="T2" fmla="*/ 326 w 435"/>
                <a:gd name="T3" fmla="*/ 89 h 122"/>
                <a:gd name="T4" fmla="*/ 435 w 435"/>
                <a:gd name="T5" fmla="*/ 122 h 122"/>
                <a:gd name="T6" fmla="*/ 435 w 435"/>
                <a:gd name="T7" fmla="*/ 117 h 122"/>
                <a:gd name="T8" fmla="*/ 325 w 435"/>
                <a:gd name="T9" fmla="*/ 84 h 122"/>
                <a:gd name="T10" fmla="*/ 6 w 435"/>
                <a:gd name="T11" fmla="*/ 18 h 122"/>
                <a:gd name="T12" fmla="*/ 0 w 435"/>
                <a:gd name="T13" fmla="*/ 31 h 122"/>
                <a:gd name="T14" fmla="*/ 4 w 435"/>
                <a:gd name="T15" fmla="*/ 33 h 122"/>
                <a:gd name="T16" fmla="*/ 10 w 435"/>
                <a:gd name="T17" fmla="*/ 20 h 122"/>
                <a:gd name="T18" fmla="*/ 6 w 435"/>
                <a:gd name="T19" fmla="*/ 18 h 122"/>
                <a:gd name="T20" fmla="*/ 48 w 435"/>
                <a:gd name="T21" fmla="*/ 0 h 122"/>
                <a:gd name="T22" fmla="*/ 47 w 435"/>
                <a:gd name="T23" fmla="*/ 4 h 122"/>
                <a:gd name="T24" fmla="*/ 60 w 435"/>
                <a:gd name="T25" fmla="*/ 8 h 122"/>
                <a:gd name="T26" fmla="*/ 61 w 435"/>
                <a:gd name="T27" fmla="*/ 4 h 122"/>
                <a:gd name="T28" fmla="*/ 48 w 435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5" h="122">
                  <a:moveTo>
                    <a:pt x="325" y="84"/>
                  </a:moveTo>
                  <a:cubicBezTo>
                    <a:pt x="326" y="89"/>
                    <a:pt x="326" y="89"/>
                    <a:pt x="326" y="89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325" y="84"/>
                    <a:pt x="325" y="84"/>
                    <a:pt x="325" y="84"/>
                  </a:cubicBezTo>
                  <a:moveTo>
                    <a:pt x="6" y="1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7" y="19"/>
                    <a:pt x="6" y="18"/>
                  </a:cubicBezTo>
                  <a:moveTo>
                    <a:pt x="48" y="0"/>
                  </a:moveTo>
                  <a:cubicBezTo>
                    <a:pt x="48" y="1"/>
                    <a:pt x="47" y="2"/>
                    <a:pt x="47" y="4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6"/>
                    <a:pt x="61" y="5"/>
                    <a:pt x="61" y="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0213"/>
            <p:cNvSpPr/>
            <p:nvPr/>
          </p:nvSpPr>
          <p:spPr bwMode="auto">
            <a:xfrm>
              <a:off x="6513926" y="-201628"/>
              <a:ext cx="154078" cy="83376"/>
            </a:xfrm>
            <a:custGeom>
              <a:avLst/>
              <a:gdLst>
                <a:gd name="T0" fmla="*/ 98 w 98"/>
                <a:gd name="T1" fmla="*/ 0 h 53"/>
                <a:gd name="T2" fmla="*/ 0 w 98"/>
                <a:gd name="T3" fmla="*/ 49 h 53"/>
                <a:gd name="T4" fmla="*/ 2 w 98"/>
                <a:gd name="T5" fmla="*/ 53 h 53"/>
                <a:gd name="T6" fmla="*/ 98 w 98"/>
                <a:gd name="T7" fmla="*/ 5 h 53"/>
                <a:gd name="T8" fmla="*/ 98 w 98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3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1" y="50"/>
                    <a:pt x="2" y="52"/>
                    <a:pt x="2" y="53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0215"/>
            <p:cNvSpPr/>
            <p:nvPr/>
          </p:nvSpPr>
          <p:spPr bwMode="auto">
            <a:xfrm>
              <a:off x="6504588" y="-69561"/>
              <a:ext cx="163416" cy="179424"/>
            </a:xfrm>
            <a:custGeom>
              <a:avLst/>
              <a:gdLst>
                <a:gd name="T0" fmla="*/ 3 w 104"/>
                <a:gd name="T1" fmla="*/ 0 h 114"/>
                <a:gd name="T2" fmla="*/ 0 w 104"/>
                <a:gd name="T3" fmla="*/ 3 h 114"/>
                <a:gd name="T4" fmla="*/ 104 w 104"/>
                <a:gd name="T5" fmla="*/ 114 h 114"/>
                <a:gd name="T6" fmla="*/ 104 w 104"/>
                <a:gd name="T7" fmla="*/ 107 h 114"/>
                <a:gd name="T8" fmla="*/ 3 w 1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4">
                  <a:moveTo>
                    <a:pt x="3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216"/>
            <p:cNvSpPr>
              <a:spLocks noEditPoints="1"/>
            </p:cNvSpPr>
            <p:nvPr/>
          </p:nvSpPr>
          <p:spPr bwMode="auto">
            <a:xfrm>
              <a:off x="6515260" y="454036"/>
              <a:ext cx="808410" cy="548277"/>
            </a:xfrm>
            <a:custGeom>
              <a:avLst/>
              <a:gdLst>
                <a:gd name="T0" fmla="*/ 3 w 513"/>
                <a:gd name="T1" fmla="*/ 344 h 348"/>
                <a:gd name="T2" fmla="*/ 1 w 513"/>
                <a:gd name="T3" fmla="*/ 346 h 348"/>
                <a:gd name="T4" fmla="*/ 0 w 513"/>
                <a:gd name="T5" fmla="*/ 348 h 348"/>
                <a:gd name="T6" fmla="*/ 5 w 513"/>
                <a:gd name="T7" fmla="*/ 346 h 348"/>
                <a:gd name="T8" fmla="*/ 4 w 513"/>
                <a:gd name="T9" fmla="*/ 345 h 348"/>
                <a:gd name="T10" fmla="*/ 3 w 513"/>
                <a:gd name="T11" fmla="*/ 344 h 348"/>
                <a:gd name="T12" fmla="*/ 262 w 513"/>
                <a:gd name="T13" fmla="*/ 8 h 348"/>
                <a:gd name="T14" fmla="*/ 7 w 513"/>
                <a:gd name="T15" fmla="*/ 338 h 348"/>
                <a:gd name="T16" fmla="*/ 8 w 513"/>
                <a:gd name="T17" fmla="*/ 342 h 348"/>
                <a:gd name="T18" fmla="*/ 19 w 513"/>
                <a:gd name="T19" fmla="*/ 342 h 348"/>
                <a:gd name="T20" fmla="*/ 506 w 513"/>
                <a:gd name="T21" fmla="*/ 180 h 348"/>
                <a:gd name="T22" fmla="*/ 505 w 513"/>
                <a:gd name="T23" fmla="*/ 176 h 348"/>
                <a:gd name="T24" fmla="*/ 12 w 513"/>
                <a:gd name="T25" fmla="*/ 340 h 348"/>
                <a:gd name="T26" fmla="*/ 266 w 513"/>
                <a:gd name="T27" fmla="*/ 11 h 348"/>
                <a:gd name="T28" fmla="*/ 262 w 513"/>
                <a:gd name="T29" fmla="*/ 8 h 348"/>
                <a:gd name="T30" fmla="*/ 320 w 513"/>
                <a:gd name="T31" fmla="*/ 0 h 348"/>
                <a:gd name="T32" fmla="*/ 318 w 513"/>
                <a:gd name="T33" fmla="*/ 4 h 348"/>
                <a:gd name="T34" fmla="*/ 511 w 513"/>
                <a:gd name="T35" fmla="*/ 135 h 348"/>
                <a:gd name="T36" fmla="*/ 513 w 513"/>
                <a:gd name="T37" fmla="*/ 132 h 348"/>
                <a:gd name="T38" fmla="*/ 320 w 513"/>
                <a:gd name="T3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3" h="348">
                  <a:moveTo>
                    <a:pt x="3" y="344"/>
                  </a:moveTo>
                  <a:cubicBezTo>
                    <a:pt x="1" y="346"/>
                    <a:pt x="1" y="346"/>
                    <a:pt x="1" y="346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4"/>
                    <a:pt x="3" y="344"/>
                    <a:pt x="3" y="344"/>
                  </a:cubicBezTo>
                  <a:moveTo>
                    <a:pt x="262" y="8"/>
                  </a:moveTo>
                  <a:cubicBezTo>
                    <a:pt x="7" y="338"/>
                    <a:pt x="7" y="338"/>
                    <a:pt x="7" y="338"/>
                  </a:cubicBezTo>
                  <a:cubicBezTo>
                    <a:pt x="8" y="342"/>
                    <a:pt x="8" y="342"/>
                    <a:pt x="8" y="342"/>
                  </a:cubicBezTo>
                  <a:cubicBezTo>
                    <a:pt x="19" y="342"/>
                    <a:pt x="19" y="342"/>
                    <a:pt x="19" y="34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79"/>
                    <a:pt x="505" y="177"/>
                    <a:pt x="505" y="176"/>
                  </a:cubicBezTo>
                  <a:cubicBezTo>
                    <a:pt x="12" y="340"/>
                    <a:pt x="12" y="340"/>
                    <a:pt x="12" y="340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5" y="10"/>
                    <a:pt x="263" y="9"/>
                    <a:pt x="262" y="8"/>
                  </a:cubicBezTo>
                  <a:moveTo>
                    <a:pt x="320" y="0"/>
                  </a:moveTo>
                  <a:cubicBezTo>
                    <a:pt x="319" y="2"/>
                    <a:pt x="318" y="3"/>
                    <a:pt x="318" y="4"/>
                  </a:cubicBezTo>
                  <a:cubicBezTo>
                    <a:pt x="511" y="135"/>
                    <a:pt x="511" y="135"/>
                    <a:pt x="511" y="135"/>
                  </a:cubicBezTo>
                  <a:cubicBezTo>
                    <a:pt x="511" y="134"/>
                    <a:pt x="512" y="133"/>
                    <a:pt x="513" y="132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0217"/>
            <p:cNvSpPr>
              <a:spLocks noEditPoints="1"/>
            </p:cNvSpPr>
            <p:nvPr/>
          </p:nvSpPr>
          <p:spPr bwMode="auto">
            <a:xfrm>
              <a:off x="6488579" y="-118253"/>
              <a:ext cx="17342" cy="44022"/>
            </a:xfrm>
            <a:custGeom>
              <a:avLst/>
              <a:gdLst>
                <a:gd name="T0" fmla="*/ 3 w 11"/>
                <a:gd name="T1" fmla="*/ 20 h 28"/>
                <a:gd name="T2" fmla="*/ 0 w 11"/>
                <a:gd name="T3" fmla="*/ 23 h 28"/>
                <a:gd name="T4" fmla="*/ 5 w 11"/>
                <a:gd name="T5" fmla="*/ 28 h 28"/>
                <a:gd name="T6" fmla="*/ 8 w 11"/>
                <a:gd name="T7" fmla="*/ 25 h 28"/>
                <a:gd name="T8" fmla="*/ 3 w 11"/>
                <a:gd name="T9" fmla="*/ 20 h 28"/>
                <a:gd name="T10" fmla="*/ 9 w 11"/>
                <a:gd name="T11" fmla="*/ 0 h 28"/>
                <a:gd name="T12" fmla="*/ 3 w 11"/>
                <a:gd name="T13" fmla="*/ 3 h 28"/>
                <a:gd name="T14" fmla="*/ 5 w 11"/>
                <a:gd name="T15" fmla="*/ 7 h 28"/>
                <a:gd name="T16" fmla="*/ 11 w 11"/>
                <a:gd name="T17" fmla="*/ 3 h 28"/>
                <a:gd name="T18" fmla="*/ 9 w 1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8">
                  <a:moveTo>
                    <a:pt x="3" y="20"/>
                  </a:moveTo>
                  <a:cubicBezTo>
                    <a:pt x="2" y="21"/>
                    <a:pt x="1" y="22"/>
                    <a:pt x="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9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5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218"/>
            <p:cNvSpPr/>
            <p:nvPr/>
          </p:nvSpPr>
          <p:spPr bwMode="auto">
            <a:xfrm>
              <a:off x="6907459" y="-832614"/>
              <a:ext cx="16008" cy="11339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4 h 7"/>
                <a:gd name="T4" fmla="*/ 8 w 10"/>
                <a:gd name="T5" fmla="*/ 7 h 7"/>
                <a:gd name="T6" fmla="*/ 10 w 10"/>
                <a:gd name="T7" fmla="*/ 3 h 7"/>
                <a:gd name="T8" fmla="*/ 2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cubicBezTo>
                    <a:pt x="1" y="1"/>
                    <a:pt x="1" y="3"/>
                    <a:pt x="0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219"/>
            <p:cNvSpPr>
              <a:spLocks noEditPoints="1"/>
            </p:cNvSpPr>
            <p:nvPr/>
          </p:nvSpPr>
          <p:spPr bwMode="auto">
            <a:xfrm>
              <a:off x="5986992" y="-1158778"/>
              <a:ext cx="20677" cy="41354"/>
            </a:xfrm>
            <a:custGeom>
              <a:avLst/>
              <a:gdLst>
                <a:gd name="T0" fmla="*/ 2 w 13"/>
                <a:gd name="T1" fmla="*/ 18 h 26"/>
                <a:gd name="T2" fmla="*/ 0 w 13"/>
                <a:gd name="T3" fmla="*/ 22 h 26"/>
                <a:gd name="T4" fmla="*/ 6 w 13"/>
                <a:gd name="T5" fmla="*/ 24 h 26"/>
                <a:gd name="T6" fmla="*/ 12 w 13"/>
                <a:gd name="T7" fmla="*/ 26 h 26"/>
                <a:gd name="T8" fmla="*/ 13 w 13"/>
                <a:gd name="T9" fmla="*/ 22 h 26"/>
                <a:gd name="T10" fmla="*/ 2 w 13"/>
                <a:gd name="T11" fmla="*/ 18 h 26"/>
                <a:gd name="T12" fmla="*/ 12 w 13"/>
                <a:gd name="T13" fmla="*/ 0 h 26"/>
                <a:gd name="T14" fmla="*/ 0 w 13"/>
                <a:gd name="T15" fmla="*/ 4 h 26"/>
                <a:gd name="T16" fmla="*/ 1 w 13"/>
                <a:gd name="T17" fmla="*/ 8 h 26"/>
                <a:gd name="T18" fmla="*/ 13 w 13"/>
                <a:gd name="T19" fmla="*/ 4 h 26"/>
                <a:gd name="T20" fmla="*/ 12 w 13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2" y="18"/>
                  </a:moveTo>
                  <a:cubicBezTo>
                    <a:pt x="1" y="20"/>
                    <a:pt x="1" y="21"/>
                    <a:pt x="0" y="22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3"/>
                    <a:pt x="13" y="22"/>
                  </a:cubicBezTo>
                  <a:cubicBezTo>
                    <a:pt x="2" y="18"/>
                    <a:pt x="2" y="18"/>
                    <a:pt x="2" y="18"/>
                  </a:cubicBezTo>
                  <a:moveTo>
                    <a:pt x="1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223"/>
            <p:cNvSpPr/>
            <p:nvPr/>
          </p:nvSpPr>
          <p:spPr bwMode="auto">
            <a:xfrm>
              <a:off x="6026345" y="-1117424"/>
              <a:ext cx="641659" cy="214108"/>
            </a:xfrm>
            <a:custGeom>
              <a:avLst/>
              <a:gdLst>
                <a:gd name="T0" fmla="*/ 1 w 407"/>
                <a:gd name="T1" fmla="*/ 0 h 136"/>
                <a:gd name="T2" fmla="*/ 0 w 407"/>
                <a:gd name="T3" fmla="*/ 4 h 136"/>
                <a:gd name="T4" fmla="*/ 407 w 407"/>
                <a:gd name="T5" fmla="*/ 136 h 136"/>
                <a:gd name="T6" fmla="*/ 407 w 407"/>
                <a:gd name="T7" fmla="*/ 131 h 136"/>
                <a:gd name="T8" fmla="*/ 1 w 40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136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407" y="136"/>
                    <a:pt x="407" y="136"/>
                    <a:pt x="407" y="136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0224"/>
            <p:cNvSpPr/>
            <p:nvPr/>
          </p:nvSpPr>
          <p:spPr bwMode="auto">
            <a:xfrm>
              <a:off x="6668004" y="-739233"/>
              <a:ext cx="30015" cy="86710"/>
            </a:xfrm>
            <a:custGeom>
              <a:avLst/>
              <a:gdLst>
                <a:gd name="T0" fmla="*/ 15 w 19"/>
                <a:gd name="T1" fmla="*/ 0 h 55"/>
                <a:gd name="T2" fmla="*/ 0 w 19"/>
                <a:gd name="T3" fmla="*/ 42 h 55"/>
                <a:gd name="T4" fmla="*/ 0 w 19"/>
                <a:gd name="T5" fmla="*/ 55 h 55"/>
                <a:gd name="T6" fmla="*/ 19 w 19"/>
                <a:gd name="T7" fmla="*/ 1 h 55"/>
                <a:gd name="T8" fmla="*/ 15 w 1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5">
                  <a:moveTo>
                    <a:pt x="15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0225"/>
            <p:cNvSpPr>
              <a:spLocks noEditPoints="1"/>
            </p:cNvSpPr>
            <p:nvPr/>
          </p:nvSpPr>
          <p:spPr bwMode="auto">
            <a:xfrm>
              <a:off x="5708183" y="-673200"/>
              <a:ext cx="959820" cy="731703"/>
            </a:xfrm>
            <a:custGeom>
              <a:avLst/>
              <a:gdLst>
                <a:gd name="T0" fmla="*/ 4 w 609"/>
                <a:gd name="T1" fmla="*/ 184 h 464"/>
                <a:gd name="T2" fmla="*/ 0 w 609"/>
                <a:gd name="T3" fmla="*/ 187 h 464"/>
                <a:gd name="T4" fmla="*/ 164 w 609"/>
                <a:gd name="T5" fmla="*/ 464 h 464"/>
                <a:gd name="T6" fmla="*/ 168 w 609"/>
                <a:gd name="T7" fmla="*/ 462 h 464"/>
                <a:gd name="T8" fmla="*/ 4 w 609"/>
                <a:gd name="T9" fmla="*/ 184 h 464"/>
                <a:gd name="T10" fmla="*/ 609 w 609"/>
                <a:gd name="T11" fmla="*/ 0 h 464"/>
                <a:gd name="T12" fmla="*/ 583 w 609"/>
                <a:gd name="T13" fmla="*/ 77 h 464"/>
                <a:gd name="T14" fmla="*/ 494 w 609"/>
                <a:gd name="T15" fmla="*/ 335 h 464"/>
                <a:gd name="T16" fmla="*/ 498 w 609"/>
                <a:gd name="T17" fmla="*/ 337 h 464"/>
                <a:gd name="T18" fmla="*/ 609 w 609"/>
                <a:gd name="T19" fmla="*/ 13 h 464"/>
                <a:gd name="T20" fmla="*/ 609 w 609"/>
                <a:gd name="T2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9" h="464">
                  <a:moveTo>
                    <a:pt x="4" y="184"/>
                  </a:moveTo>
                  <a:cubicBezTo>
                    <a:pt x="3" y="185"/>
                    <a:pt x="2" y="186"/>
                    <a:pt x="0" y="187"/>
                  </a:cubicBezTo>
                  <a:cubicBezTo>
                    <a:pt x="164" y="464"/>
                    <a:pt x="164" y="464"/>
                    <a:pt x="164" y="464"/>
                  </a:cubicBezTo>
                  <a:cubicBezTo>
                    <a:pt x="165" y="463"/>
                    <a:pt x="166" y="462"/>
                    <a:pt x="168" y="462"/>
                  </a:cubicBezTo>
                  <a:cubicBezTo>
                    <a:pt x="4" y="184"/>
                    <a:pt x="4" y="184"/>
                    <a:pt x="4" y="184"/>
                  </a:cubicBezTo>
                  <a:moveTo>
                    <a:pt x="609" y="0"/>
                  </a:moveTo>
                  <a:cubicBezTo>
                    <a:pt x="583" y="77"/>
                    <a:pt x="583" y="77"/>
                    <a:pt x="583" y="77"/>
                  </a:cubicBezTo>
                  <a:cubicBezTo>
                    <a:pt x="494" y="335"/>
                    <a:pt x="494" y="335"/>
                    <a:pt x="494" y="335"/>
                  </a:cubicBezTo>
                  <a:cubicBezTo>
                    <a:pt x="495" y="336"/>
                    <a:pt x="497" y="336"/>
                    <a:pt x="498" y="337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0"/>
                    <a:pt x="609" y="0"/>
                    <a:pt x="6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0231"/>
            <p:cNvSpPr>
              <a:spLocks noEditPoints="1"/>
            </p:cNvSpPr>
            <p:nvPr/>
          </p:nvSpPr>
          <p:spPr bwMode="auto">
            <a:xfrm>
              <a:off x="7470411" y="-1270835"/>
              <a:ext cx="446226" cy="1121233"/>
            </a:xfrm>
            <a:custGeom>
              <a:avLst/>
              <a:gdLst>
                <a:gd name="T0" fmla="*/ 13 w 283"/>
                <a:gd name="T1" fmla="*/ 23 h 711"/>
                <a:gd name="T2" fmla="*/ 9 w 283"/>
                <a:gd name="T3" fmla="*/ 24 h 711"/>
                <a:gd name="T4" fmla="*/ 276 w 283"/>
                <a:gd name="T5" fmla="*/ 701 h 711"/>
                <a:gd name="T6" fmla="*/ 279 w 283"/>
                <a:gd name="T7" fmla="*/ 711 h 711"/>
                <a:gd name="T8" fmla="*/ 283 w 283"/>
                <a:gd name="T9" fmla="*/ 709 h 711"/>
                <a:gd name="T10" fmla="*/ 283 w 283"/>
                <a:gd name="T11" fmla="*/ 709 h 711"/>
                <a:gd name="T12" fmla="*/ 13 w 283"/>
                <a:gd name="T13" fmla="*/ 23 h 711"/>
                <a:gd name="T14" fmla="*/ 4 w 283"/>
                <a:gd name="T15" fmla="*/ 0 h 711"/>
                <a:gd name="T16" fmla="*/ 0 w 283"/>
                <a:gd name="T17" fmla="*/ 1 h 711"/>
                <a:gd name="T18" fmla="*/ 5 w 283"/>
                <a:gd name="T19" fmla="*/ 12 h 711"/>
                <a:gd name="T20" fmla="*/ 9 w 283"/>
                <a:gd name="T21" fmla="*/ 11 h 711"/>
                <a:gd name="T22" fmla="*/ 4 w 283"/>
                <a:gd name="T23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711">
                  <a:moveTo>
                    <a:pt x="13" y="23"/>
                  </a:moveTo>
                  <a:cubicBezTo>
                    <a:pt x="12" y="23"/>
                    <a:pt x="11" y="24"/>
                    <a:pt x="9" y="24"/>
                  </a:cubicBezTo>
                  <a:cubicBezTo>
                    <a:pt x="276" y="701"/>
                    <a:pt x="276" y="701"/>
                    <a:pt x="276" y="701"/>
                  </a:cubicBezTo>
                  <a:cubicBezTo>
                    <a:pt x="279" y="711"/>
                    <a:pt x="279" y="711"/>
                    <a:pt x="279" y="711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283" y="709"/>
                    <a:pt x="283" y="709"/>
                    <a:pt x="283" y="709"/>
                  </a:cubicBezTo>
                  <a:cubicBezTo>
                    <a:pt x="13" y="23"/>
                    <a:pt x="13" y="23"/>
                    <a:pt x="13" y="23"/>
                  </a:cubicBezTo>
                  <a:moveTo>
                    <a:pt x="4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0252"/>
            <p:cNvSpPr/>
            <p:nvPr/>
          </p:nvSpPr>
          <p:spPr bwMode="auto">
            <a:xfrm>
              <a:off x="4294132" y="-731229"/>
              <a:ext cx="64700" cy="64032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13 w 41"/>
                <a:gd name="T5" fmla="*/ 1 h 41"/>
                <a:gd name="T6" fmla="*/ 9 w 41"/>
                <a:gd name="T7" fmla="*/ 3 h 41"/>
                <a:gd name="T8" fmla="*/ 6 w 41"/>
                <a:gd name="T9" fmla="*/ 5 h 41"/>
                <a:gd name="T10" fmla="*/ 4 w 41"/>
                <a:gd name="T11" fmla="*/ 9 h 41"/>
                <a:gd name="T12" fmla="*/ 2 w 41"/>
                <a:gd name="T13" fmla="*/ 13 h 41"/>
                <a:gd name="T14" fmla="*/ 0 w 41"/>
                <a:gd name="T15" fmla="*/ 17 h 41"/>
                <a:gd name="T16" fmla="*/ 0 w 41"/>
                <a:gd name="T17" fmla="*/ 21 h 41"/>
                <a:gd name="T18" fmla="*/ 1 w 41"/>
                <a:gd name="T19" fmla="*/ 27 h 41"/>
                <a:gd name="T20" fmla="*/ 3 w 41"/>
                <a:gd name="T21" fmla="*/ 31 h 41"/>
                <a:gd name="T22" fmla="*/ 11 w 41"/>
                <a:gd name="T23" fmla="*/ 38 h 41"/>
                <a:gd name="T24" fmla="*/ 15 w 41"/>
                <a:gd name="T25" fmla="*/ 40 h 41"/>
                <a:gd name="T26" fmla="*/ 21 w 41"/>
                <a:gd name="T27" fmla="*/ 41 h 41"/>
                <a:gd name="T28" fmla="*/ 21 w 41"/>
                <a:gd name="T29" fmla="*/ 41 h 41"/>
                <a:gd name="T30" fmla="*/ 22 w 41"/>
                <a:gd name="T31" fmla="*/ 41 h 41"/>
                <a:gd name="T32" fmla="*/ 26 w 41"/>
                <a:gd name="T33" fmla="*/ 40 h 41"/>
                <a:gd name="T34" fmla="*/ 33 w 41"/>
                <a:gd name="T35" fmla="*/ 37 h 41"/>
                <a:gd name="T36" fmla="*/ 36 w 41"/>
                <a:gd name="T37" fmla="*/ 34 h 41"/>
                <a:gd name="T38" fmla="*/ 41 w 41"/>
                <a:gd name="T39" fmla="*/ 26 h 41"/>
                <a:gd name="T40" fmla="*/ 41 w 41"/>
                <a:gd name="T41" fmla="*/ 22 h 41"/>
                <a:gd name="T42" fmla="*/ 41 w 41"/>
                <a:gd name="T43" fmla="*/ 20 h 41"/>
                <a:gd name="T44" fmla="*/ 40 w 41"/>
                <a:gd name="T45" fmla="*/ 12 h 41"/>
                <a:gd name="T46" fmla="*/ 37 w 41"/>
                <a:gd name="T47" fmla="*/ 9 h 41"/>
                <a:gd name="T48" fmla="*/ 21 w 41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cubicBezTo>
                    <a:pt x="0" y="23"/>
                    <a:pt x="0" y="25"/>
                    <a:pt x="1" y="27"/>
                  </a:cubicBezTo>
                  <a:cubicBezTo>
                    <a:pt x="2" y="28"/>
                    <a:pt x="2" y="30"/>
                    <a:pt x="3" y="31"/>
                  </a:cubicBezTo>
                  <a:cubicBezTo>
                    <a:pt x="5" y="34"/>
                    <a:pt x="7" y="37"/>
                    <a:pt x="11" y="38"/>
                  </a:cubicBezTo>
                  <a:cubicBezTo>
                    <a:pt x="12" y="39"/>
                    <a:pt x="13" y="40"/>
                    <a:pt x="15" y="40"/>
                  </a:cubicBezTo>
                  <a:cubicBezTo>
                    <a:pt x="16" y="41"/>
                    <a:pt x="18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4" y="41"/>
                    <a:pt x="25" y="41"/>
                    <a:pt x="26" y="40"/>
                  </a:cubicBezTo>
                  <a:cubicBezTo>
                    <a:pt x="29" y="40"/>
                    <a:pt x="31" y="38"/>
                    <a:pt x="33" y="37"/>
                  </a:cubicBezTo>
                  <a:cubicBezTo>
                    <a:pt x="34" y="36"/>
                    <a:pt x="35" y="35"/>
                    <a:pt x="36" y="34"/>
                  </a:cubicBezTo>
                  <a:cubicBezTo>
                    <a:pt x="38" y="32"/>
                    <a:pt x="40" y="29"/>
                    <a:pt x="41" y="26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1" y="21"/>
                    <a:pt x="41" y="21"/>
                    <a:pt x="41" y="20"/>
                  </a:cubicBezTo>
                  <a:cubicBezTo>
                    <a:pt x="41" y="17"/>
                    <a:pt x="41" y="15"/>
                    <a:pt x="40" y="12"/>
                  </a:cubicBezTo>
                  <a:cubicBezTo>
                    <a:pt x="39" y="11"/>
                    <a:pt x="38" y="10"/>
                    <a:pt x="37" y="9"/>
                  </a:cubicBezTo>
                  <a:cubicBezTo>
                    <a:pt x="34" y="3"/>
                    <a:pt x="28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0253"/>
            <p:cNvSpPr/>
            <p:nvPr/>
          </p:nvSpPr>
          <p:spPr bwMode="auto">
            <a:xfrm>
              <a:off x="4762370" y="-994696"/>
              <a:ext cx="64700" cy="64700"/>
            </a:xfrm>
            <a:custGeom>
              <a:avLst/>
              <a:gdLst>
                <a:gd name="T0" fmla="*/ 20 w 41"/>
                <a:gd name="T1" fmla="*/ 0 h 41"/>
                <a:gd name="T2" fmla="*/ 20 w 41"/>
                <a:gd name="T3" fmla="*/ 0 h 41"/>
                <a:gd name="T4" fmla="*/ 0 w 41"/>
                <a:gd name="T5" fmla="*/ 21 h 41"/>
                <a:gd name="T6" fmla="*/ 1 w 41"/>
                <a:gd name="T7" fmla="*/ 28 h 41"/>
                <a:gd name="T8" fmla="*/ 3 w 41"/>
                <a:gd name="T9" fmla="*/ 32 h 41"/>
                <a:gd name="T10" fmla="*/ 19 w 41"/>
                <a:gd name="T11" fmla="*/ 41 h 41"/>
                <a:gd name="T12" fmla="*/ 20 w 41"/>
                <a:gd name="T13" fmla="*/ 41 h 41"/>
                <a:gd name="T14" fmla="*/ 21 w 41"/>
                <a:gd name="T15" fmla="*/ 41 h 41"/>
                <a:gd name="T16" fmla="*/ 24 w 41"/>
                <a:gd name="T17" fmla="*/ 41 h 41"/>
                <a:gd name="T18" fmla="*/ 32 w 41"/>
                <a:gd name="T19" fmla="*/ 38 h 41"/>
                <a:gd name="T20" fmla="*/ 35 w 41"/>
                <a:gd name="T21" fmla="*/ 35 h 41"/>
                <a:gd name="T22" fmla="*/ 41 w 41"/>
                <a:gd name="T23" fmla="*/ 21 h 41"/>
                <a:gd name="T24" fmla="*/ 20 w 41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24"/>
                    <a:pt x="0" y="26"/>
                    <a:pt x="1" y="28"/>
                  </a:cubicBezTo>
                  <a:cubicBezTo>
                    <a:pt x="2" y="30"/>
                    <a:pt x="2" y="31"/>
                    <a:pt x="3" y="32"/>
                  </a:cubicBezTo>
                  <a:cubicBezTo>
                    <a:pt x="7" y="37"/>
                    <a:pt x="13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7" y="41"/>
                    <a:pt x="29" y="40"/>
                    <a:pt x="32" y="38"/>
                  </a:cubicBezTo>
                  <a:cubicBezTo>
                    <a:pt x="33" y="37"/>
                    <a:pt x="34" y="36"/>
                    <a:pt x="35" y="35"/>
                  </a:cubicBezTo>
                  <a:cubicBezTo>
                    <a:pt x="39" y="32"/>
                    <a:pt x="41" y="26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254"/>
            <p:cNvSpPr/>
            <p:nvPr/>
          </p:nvSpPr>
          <p:spPr bwMode="auto">
            <a:xfrm>
              <a:off x="5434044" y="-550471"/>
              <a:ext cx="126064" cy="128065"/>
            </a:xfrm>
            <a:custGeom>
              <a:avLst/>
              <a:gdLst>
                <a:gd name="T0" fmla="*/ 40 w 80"/>
                <a:gd name="T1" fmla="*/ 0 h 81"/>
                <a:gd name="T2" fmla="*/ 39 w 80"/>
                <a:gd name="T3" fmla="*/ 0 h 81"/>
                <a:gd name="T4" fmla="*/ 2 w 80"/>
                <a:gd name="T5" fmla="*/ 28 h 81"/>
                <a:gd name="T6" fmla="*/ 1 w 80"/>
                <a:gd name="T7" fmla="*/ 32 h 81"/>
                <a:gd name="T8" fmla="*/ 0 w 80"/>
                <a:gd name="T9" fmla="*/ 41 h 81"/>
                <a:gd name="T10" fmla="*/ 4 w 80"/>
                <a:gd name="T11" fmla="*/ 59 h 81"/>
                <a:gd name="T12" fmla="*/ 6 w 80"/>
                <a:gd name="T13" fmla="*/ 63 h 81"/>
                <a:gd name="T14" fmla="*/ 33 w 80"/>
                <a:gd name="T15" fmla="*/ 80 h 81"/>
                <a:gd name="T16" fmla="*/ 37 w 80"/>
                <a:gd name="T17" fmla="*/ 81 h 81"/>
                <a:gd name="T18" fmla="*/ 40 w 80"/>
                <a:gd name="T19" fmla="*/ 81 h 81"/>
                <a:gd name="T20" fmla="*/ 41 w 80"/>
                <a:gd name="T21" fmla="*/ 81 h 81"/>
                <a:gd name="T22" fmla="*/ 77 w 80"/>
                <a:gd name="T23" fmla="*/ 56 h 81"/>
                <a:gd name="T24" fmla="*/ 79 w 80"/>
                <a:gd name="T25" fmla="*/ 51 h 81"/>
                <a:gd name="T26" fmla="*/ 80 w 80"/>
                <a:gd name="T27" fmla="*/ 40 h 81"/>
                <a:gd name="T28" fmla="*/ 79 w 80"/>
                <a:gd name="T29" fmla="*/ 31 h 81"/>
                <a:gd name="T30" fmla="*/ 78 w 80"/>
                <a:gd name="T31" fmla="*/ 27 h 81"/>
                <a:gd name="T32" fmla="*/ 64 w 80"/>
                <a:gd name="T33" fmla="*/ 8 h 81"/>
                <a:gd name="T34" fmla="*/ 60 w 80"/>
                <a:gd name="T35" fmla="*/ 6 h 81"/>
                <a:gd name="T36" fmla="*/ 40 w 80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81">
                  <a:moveTo>
                    <a:pt x="40" y="0"/>
                  </a:moveTo>
                  <a:cubicBezTo>
                    <a:pt x="40" y="0"/>
                    <a:pt x="39" y="0"/>
                    <a:pt x="39" y="0"/>
                  </a:cubicBezTo>
                  <a:cubicBezTo>
                    <a:pt x="22" y="1"/>
                    <a:pt x="7" y="12"/>
                    <a:pt x="2" y="28"/>
                  </a:cubicBezTo>
                  <a:cubicBezTo>
                    <a:pt x="1" y="29"/>
                    <a:pt x="1" y="31"/>
                    <a:pt x="1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8"/>
                    <a:pt x="1" y="54"/>
                    <a:pt x="4" y="59"/>
                  </a:cubicBezTo>
                  <a:cubicBezTo>
                    <a:pt x="5" y="60"/>
                    <a:pt x="5" y="61"/>
                    <a:pt x="6" y="63"/>
                  </a:cubicBezTo>
                  <a:cubicBezTo>
                    <a:pt x="12" y="72"/>
                    <a:pt x="22" y="78"/>
                    <a:pt x="33" y="80"/>
                  </a:cubicBezTo>
                  <a:cubicBezTo>
                    <a:pt x="34" y="80"/>
                    <a:pt x="36" y="81"/>
                    <a:pt x="37" y="81"/>
                  </a:cubicBezTo>
                  <a:cubicBezTo>
                    <a:pt x="38" y="81"/>
                    <a:pt x="39" y="81"/>
                    <a:pt x="40" y="81"/>
                  </a:cubicBezTo>
                  <a:cubicBezTo>
                    <a:pt x="40" y="81"/>
                    <a:pt x="40" y="81"/>
                    <a:pt x="41" y="81"/>
                  </a:cubicBezTo>
                  <a:cubicBezTo>
                    <a:pt x="57" y="81"/>
                    <a:pt x="71" y="70"/>
                    <a:pt x="77" y="56"/>
                  </a:cubicBezTo>
                  <a:cubicBezTo>
                    <a:pt x="78" y="54"/>
                    <a:pt x="78" y="53"/>
                    <a:pt x="79" y="51"/>
                  </a:cubicBezTo>
                  <a:cubicBezTo>
                    <a:pt x="80" y="48"/>
                    <a:pt x="80" y="44"/>
                    <a:pt x="80" y="40"/>
                  </a:cubicBezTo>
                  <a:cubicBezTo>
                    <a:pt x="80" y="37"/>
                    <a:pt x="80" y="34"/>
                    <a:pt x="79" y="31"/>
                  </a:cubicBezTo>
                  <a:cubicBezTo>
                    <a:pt x="79" y="30"/>
                    <a:pt x="78" y="29"/>
                    <a:pt x="78" y="27"/>
                  </a:cubicBezTo>
                  <a:cubicBezTo>
                    <a:pt x="75" y="20"/>
                    <a:pt x="70" y="13"/>
                    <a:pt x="64" y="8"/>
                  </a:cubicBezTo>
                  <a:cubicBezTo>
                    <a:pt x="62" y="7"/>
                    <a:pt x="61" y="7"/>
                    <a:pt x="60" y="6"/>
                  </a:cubicBezTo>
                  <a:cubicBezTo>
                    <a:pt x="54" y="2"/>
                    <a:pt x="47" y="0"/>
                    <a:pt x="4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256"/>
            <p:cNvSpPr/>
            <p:nvPr/>
          </p:nvSpPr>
          <p:spPr bwMode="auto">
            <a:xfrm>
              <a:off x="4830405" y="-142265"/>
              <a:ext cx="99384" cy="99384"/>
            </a:xfrm>
            <a:custGeom>
              <a:avLst/>
              <a:gdLst>
                <a:gd name="T0" fmla="*/ 31 w 63"/>
                <a:gd name="T1" fmla="*/ 0 h 63"/>
                <a:gd name="T2" fmla="*/ 31 w 63"/>
                <a:gd name="T3" fmla="*/ 0 h 63"/>
                <a:gd name="T4" fmla="*/ 30 w 63"/>
                <a:gd name="T5" fmla="*/ 0 h 63"/>
                <a:gd name="T6" fmla="*/ 26 w 63"/>
                <a:gd name="T7" fmla="*/ 0 h 63"/>
                <a:gd name="T8" fmla="*/ 12 w 63"/>
                <a:gd name="T9" fmla="*/ 6 h 63"/>
                <a:gd name="T10" fmla="*/ 9 w 63"/>
                <a:gd name="T11" fmla="*/ 9 h 63"/>
                <a:gd name="T12" fmla="*/ 0 w 63"/>
                <a:gd name="T13" fmla="*/ 32 h 63"/>
                <a:gd name="T14" fmla="*/ 14 w 63"/>
                <a:gd name="T15" fmla="*/ 58 h 63"/>
                <a:gd name="T16" fmla="*/ 18 w 63"/>
                <a:gd name="T17" fmla="*/ 60 h 63"/>
                <a:gd name="T18" fmla="*/ 31 w 63"/>
                <a:gd name="T19" fmla="*/ 63 h 63"/>
                <a:gd name="T20" fmla="*/ 31 w 63"/>
                <a:gd name="T21" fmla="*/ 63 h 63"/>
                <a:gd name="T22" fmla="*/ 32 w 63"/>
                <a:gd name="T23" fmla="*/ 63 h 63"/>
                <a:gd name="T24" fmla="*/ 35 w 63"/>
                <a:gd name="T25" fmla="*/ 63 h 63"/>
                <a:gd name="T26" fmla="*/ 52 w 63"/>
                <a:gd name="T27" fmla="*/ 55 h 63"/>
                <a:gd name="T28" fmla="*/ 55 w 63"/>
                <a:gd name="T29" fmla="*/ 52 h 63"/>
                <a:gd name="T30" fmla="*/ 63 w 63"/>
                <a:gd name="T31" fmla="*/ 31 h 63"/>
                <a:gd name="T32" fmla="*/ 58 w 63"/>
                <a:gd name="T33" fmla="*/ 15 h 63"/>
                <a:gd name="T34" fmla="*/ 56 w 63"/>
                <a:gd name="T35" fmla="*/ 12 h 63"/>
                <a:gd name="T36" fmla="*/ 47 w 63"/>
                <a:gd name="T37" fmla="*/ 4 h 63"/>
                <a:gd name="T38" fmla="*/ 43 w 63"/>
                <a:gd name="T39" fmla="*/ 2 h 63"/>
                <a:gd name="T40" fmla="*/ 31 w 63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1" y="1"/>
                    <a:pt x="16" y="3"/>
                    <a:pt x="12" y="6"/>
                  </a:cubicBezTo>
                  <a:cubicBezTo>
                    <a:pt x="11" y="7"/>
                    <a:pt x="10" y="8"/>
                    <a:pt x="9" y="9"/>
                  </a:cubicBezTo>
                  <a:cubicBezTo>
                    <a:pt x="3" y="15"/>
                    <a:pt x="0" y="23"/>
                    <a:pt x="0" y="32"/>
                  </a:cubicBezTo>
                  <a:cubicBezTo>
                    <a:pt x="0" y="43"/>
                    <a:pt x="6" y="52"/>
                    <a:pt x="14" y="58"/>
                  </a:cubicBezTo>
                  <a:cubicBezTo>
                    <a:pt x="15" y="59"/>
                    <a:pt x="17" y="59"/>
                    <a:pt x="18" y="60"/>
                  </a:cubicBezTo>
                  <a:cubicBezTo>
                    <a:pt x="22" y="62"/>
                    <a:pt x="26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3" y="63"/>
                    <a:pt x="34" y="63"/>
                    <a:pt x="35" y="63"/>
                  </a:cubicBezTo>
                  <a:cubicBezTo>
                    <a:pt x="41" y="62"/>
                    <a:pt x="47" y="59"/>
                    <a:pt x="52" y="55"/>
                  </a:cubicBezTo>
                  <a:cubicBezTo>
                    <a:pt x="53" y="54"/>
                    <a:pt x="54" y="53"/>
                    <a:pt x="55" y="52"/>
                  </a:cubicBezTo>
                  <a:cubicBezTo>
                    <a:pt x="60" y="47"/>
                    <a:pt x="63" y="39"/>
                    <a:pt x="63" y="31"/>
                  </a:cubicBezTo>
                  <a:cubicBezTo>
                    <a:pt x="63" y="25"/>
                    <a:pt x="61" y="20"/>
                    <a:pt x="58" y="15"/>
                  </a:cubicBezTo>
                  <a:cubicBezTo>
                    <a:pt x="57" y="14"/>
                    <a:pt x="57" y="13"/>
                    <a:pt x="56" y="12"/>
                  </a:cubicBezTo>
                  <a:cubicBezTo>
                    <a:pt x="53" y="9"/>
                    <a:pt x="50" y="6"/>
                    <a:pt x="47" y="4"/>
                  </a:cubicBezTo>
                  <a:cubicBezTo>
                    <a:pt x="46" y="4"/>
                    <a:pt x="44" y="3"/>
                    <a:pt x="43" y="2"/>
                  </a:cubicBezTo>
                  <a:cubicBezTo>
                    <a:pt x="39" y="1"/>
                    <a:pt x="35" y="0"/>
                    <a:pt x="3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257"/>
            <p:cNvSpPr/>
            <p:nvPr/>
          </p:nvSpPr>
          <p:spPr bwMode="auto">
            <a:xfrm>
              <a:off x="5660826" y="-439748"/>
              <a:ext cx="64700" cy="64700"/>
            </a:xfrm>
            <a:custGeom>
              <a:avLst/>
              <a:gdLst>
                <a:gd name="T0" fmla="*/ 21 w 41"/>
                <a:gd name="T1" fmla="*/ 0 h 41"/>
                <a:gd name="T2" fmla="*/ 20 w 41"/>
                <a:gd name="T3" fmla="*/ 0 h 41"/>
                <a:gd name="T4" fmla="*/ 4 w 41"/>
                <a:gd name="T5" fmla="*/ 9 h 41"/>
                <a:gd name="T6" fmla="*/ 2 w 41"/>
                <a:gd name="T7" fmla="*/ 13 h 41"/>
                <a:gd name="T8" fmla="*/ 0 w 41"/>
                <a:gd name="T9" fmla="*/ 21 h 41"/>
                <a:gd name="T10" fmla="*/ 11 w 41"/>
                <a:gd name="T11" fmla="*/ 39 h 41"/>
                <a:gd name="T12" fmla="*/ 15 w 41"/>
                <a:gd name="T13" fmla="*/ 40 h 41"/>
                <a:gd name="T14" fmla="*/ 21 w 41"/>
                <a:gd name="T15" fmla="*/ 41 h 41"/>
                <a:gd name="T16" fmla="*/ 21 w 41"/>
                <a:gd name="T17" fmla="*/ 41 h 41"/>
                <a:gd name="T18" fmla="*/ 30 w 41"/>
                <a:gd name="T19" fmla="*/ 39 h 41"/>
                <a:gd name="T20" fmla="*/ 34 w 41"/>
                <a:gd name="T21" fmla="*/ 36 h 41"/>
                <a:gd name="T22" fmla="*/ 40 w 41"/>
                <a:gd name="T23" fmla="*/ 28 h 41"/>
                <a:gd name="T24" fmla="*/ 41 w 41"/>
                <a:gd name="T25" fmla="*/ 24 h 41"/>
                <a:gd name="T26" fmla="*/ 41 w 41"/>
                <a:gd name="T27" fmla="*/ 20 h 41"/>
                <a:gd name="T28" fmla="*/ 29 w 41"/>
                <a:gd name="T29" fmla="*/ 2 h 41"/>
                <a:gd name="T30" fmla="*/ 25 w 41"/>
                <a:gd name="T31" fmla="*/ 0 h 41"/>
                <a:gd name="T32" fmla="*/ 21 w 41"/>
                <a:gd name="T3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4" y="0"/>
                    <a:pt x="7" y="4"/>
                    <a:pt x="4" y="9"/>
                  </a:cubicBezTo>
                  <a:cubicBezTo>
                    <a:pt x="3" y="10"/>
                    <a:pt x="2" y="11"/>
                    <a:pt x="2" y="13"/>
                  </a:cubicBezTo>
                  <a:cubicBezTo>
                    <a:pt x="1" y="15"/>
                    <a:pt x="0" y="18"/>
                    <a:pt x="0" y="21"/>
                  </a:cubicBezTo>
                  <a:cubicBezTo>
                    <a:pt x="0" y="29"/>
                    <a:pt x="5" y="35"/>
                    <a:pt x="11" y="39"/>
                  </a:cubicBezTo>
                  <a:cubicBezTo>
                    <a:pt x="12" y="39"/>
                    <a:pt x="14" y="40"/>
                    <a:pt x="15" y="40"/>
                  </a:cubicBezTo>
                  <a:cubicBezTo>
                    <a:pt x="17" y="41"/>
                    <a:pt x="19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4" y="41"/>
                    <a:pt x="28" y="40"/>
                    <a:pt x="30" y="39"/>
                  </a:cubicBezTo>
                  <a:cubicBezTo>
                    <a:pt x="32" y="38"/>
                    <a:pt x="33" y="37"/>
                    <a:pt x="34" y="36"/>
                  </a:cubicBezTo>
                  <a:cubicBezTo>
                    <a:pt x="37" y="34"/>
                    <a:pt x="39" y="31"/>
                    <a:pt x="40" y="28"/>
                  </a:cubicBezTo>
                  <a:cubicBezTo>
                    <a:pt x="40" y="27"/>
                    <a:pt x="41" y="25"/>
                    <a:pt x="41" y="24"/>
                  </a:cubicBezTo>
                  <a:cubicBezTo>
                    <a:pt x="41" y="23"/>
                    <a:pt x="41" y="21"/>
                    <a:pt x="41" y="20"/>
                  </a:cubicBezTo>
                  <a:cubicBezTo>
                    <a:pt x="41" y="12"/>
                    <a:pt x="36" y="5"/>
                    <a:pt x="29" y="2"/>
                  </a:cubicBezTo>
                  <a:cubicBezTo>
                    <a:pt x="27" y="1"/>
                    <a:pt x="26" y="1"/>
                    <a:pt x="25" y="0"/>
                  </a:cubicBezTo>
                  <a:cubicBezTo>
                    <a:pt x="23" y="0"/>
                    <a:pt x="22" y="0"/>
                    <a:pt x="2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258"/>
            <p:cNvSpPr/>
            <p:nvPr/>
          </p:nvSpPr>
          <p:spPr bwMode="auto">
            <a:xfrm>
              <a:off x="6135734" y="-717222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8 w 76"/>
                <a:gd name="T3" fmla="*/ 1 h 76"/>
                <a:gd name="T4" fmla="*/ 22 w 76"/>
                <a:gd name="T5" fmla="*/ 4 h 76"/>
                <a:gd name="T6" fmla="*/ 18 w 76"/>
                <a:gd name="T7" fmla="*/ 6 h 76"/>
                <a:gd name="T8" fmla="*/ 1 w 76"/>
                <a:gd name="T9" fmla="*/ 39 h 76"/>
                <a:gd name="T10" fmla="*/ 2 w 76"/>
                <a:gd name="T11" fmla="*/ 46 h 76"/>
                <a:gd name="T12" fmla="*/ 3 w 76"/>
                <a:gd name="T13" fmla="*/ 51 h 76"/>
                <a:gd name="T14" fmla="*/ 38 w 76"/>
                <a:gd name="T15" fmla="*/ 76 h 76"/>
                <a:gd name="T16" fmla="*/ 39 w 76"/>
                <a:gd name="T17" fmla="*/ 76 h 76"/>
                <a:gd name="T18" fmla="*/ 52 w 76"/>
                <a:gd name="T19" fmla="*/ 73 h 76"/>
                <a:gd name="T20" fmla="*/ 56 w 76"/>
                <a:gd name="T21" fmla="*/ 72 h 76"/>
                <a:gd name="T22" fmla="*/ 76 w 76"/>
                <a:gd name="T23" fmla="*/ 38 h 76"/>
                <a:gd name="T24" fmla="*/ 76 w 76"/>
                <a:gd name="T25" fmla="*/ 33 h 76"/>
                <a:gd name="T26" fmla="*/ 75 w 76"/>
                <a:gd name="T27" fmla="*/ 29 h 76"/>
                <a:gd name="T28" fmla="*/ 38 w 7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2" y="1"/>
                    <a:pt x="27" y="2"/>
                    <a:pt x="22" y="4"/>
                  </a:cubicBezTo>
                  <a:cubicBezTo>
                    <a:pt x="21" y="5"/>
                    <a:pt x="20" y="5"/>
                    <a:pt x="18" y="6"/>
                  </a:cubicBezTo>
                  <a:cubicBezTo>
                    <a:pt x="8" y="13"/>
                    <a:pt x="0" y="25"/>
                    <a:pt x="1" y="39"/>
                  </a:cubicBezTo>
                  <a:cubicBezTo>
                    <a:pt x="1" y="42"/>
                    <a:pt x="1" y="44"/>
                    <a:pt x="2" y="46"/>
                  </a:cubicBezTo>
                  <a:cubicBezTo>
                    <a:pt x="2" y="48"/>
                    <a:pt x="2" y="49"/>
                    <a:pt x="3" y="51"/>
                  </a:cubicBezTo>
                  <a:cubicBezTo>
                    <a:pt x="8" y="65"/>
                    <a:pt x="22" y="76"/>
                    <a:pt x="38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4" y="76"/>
                    <a:pt x="48" y="75"/>
                    <a:pt x="52" y="73"/>
                  </a:cubicBezTo>
                  <a:cubicBezTo>
                    <a:pt x="54" y="73"/>
                    <a:pt x="55" y="72"/>
                    <a:pt x="56" y="72"/>
                  </a:cubicBezTo>
                  <a:cubicBezTo>
                    <a:pt x="68" y="65"/>
                    <a:pt x="76" y="52"/>
                    <a:pt x="76" y="38"/>
                  </a:cubicBezTo>
                  <a:cubicBezTo>
                    <a:pt x="76" y="36"/>
                    <a:pt x="76" y="35"/>
                    <a:pt x="76" y="33"/>
                  </a:cubicBezTo>
                  <a:cubicBezTo>
                    <a:pt x="76" y="32"/>
                    <a:pt x="75" y="31"/>
                    <a:pt x="75" y="29"/>
                  </a:cubicBezTo>
                  <a:cubicBezTo>
                    <a:pt x="71" y="13"/>
                    <a:pt x="56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0259"/>
            <p:cNvSpPr/>
            <p:nvPr/>
          </p:nvSpPr>
          <p:spPr bwMode="auto">
            <a:xfrm>
              <a:off x="6909460" y="362657"/>
              <a:ext cx="119394" cy="119394"/>
            </a:xfrm>
            <a:custGeom>
              <a:avLst/>
              <a:gdLst>
                <a:gd name="T0" fmla="*/ 38 w 76"/>
                <a:gd name="T1" fmla="*/ 0 h 76"/>
                <a:gd name="T2" fmla="*/ 37 w 76"/>
                <a:gd name="T3" fmla="*/ 0 h 76"/>
                <a:gd name="T4" fmla="*/ 31 w 76"/>
                <a:gd name="T5" fmla="*/ 1 h 76"/>
                <a:gd name="T6" fmla="*/ 26 w 76"/>
                <a:gd name="T7" fmla="*/ 2 h 76"/>
                <a:gd name="T8" fmla="*/ 13 w 76"/>
                <a:gd name="T9" fmla="*/ 10 h 76"/>
                <a:gd name="T10" fmla="*/ 10 w 76"/>
                <a:gd name="T11" fmla="*/ 13 h 76"/>
                <a:gd name="T12" fmla="*/ 2 w 76"/>
                <a:gd name="T13" fmla="*/ 26 h 76"/>
                <a:gd name="T14" fmla="*/ 1 w 76"/>
                <a:gd name="T15" fmla="*/ 30 h 76"/>
                <a:gd name="T16" fmla="*/ 0 w 76"/>
                <a:gd name="T17" fmla="*/ 39 h 76"/>
                <a:gd name="T18" fmla="*/ 12 w 76"/>
                <a:gd name="T19" fmla="*/ 66 h 76"/>
                <a:gd name="T20" fmla="*/ 16 w 76"/>
                <a:gd name="T21" fmla="*/ 69 h 76"/>
                <a:gd name="T22" fmla="*/ 38 w 76"/>
                <a:gd name="T23" fmla="*/ 76 h 76"/>
                <a:gd name="T24" fmla="*/ 39 w 76"/>
                <a:gd name="T25" fmla="*/ 76 h 76"/>
                <a:gd name="T26" fmla="*/ 68 w 76"/>
                <a:gd name="T27" fmla="*/ 62 h 76"/>
                <a:gd name="T28" fmla="*/ 70 w 76"/>
                <a:gd name="T29" fmla="*/ 58 h 76"/>
                <a:gd name="T30" fmla="*/ 76 w 76"/>
                <a:gd name="T31" fmla="*/ 38 h 76"/>
                <a:gd name="T32" fmla="*/ 65 w 76"/>
                <a:gd name="T33" fmla="*/ 12 h 76"/>
                <a:gd name="T34" fmla="*/ 62 w 76"/>
                <a:gd name="T35" fmla="*/ 9 h 76"/>
                <a:gd name="T36" fmla="*/ 43 w 76"/>
                <a:gd name="T37" fmla="*/ 1 h 76"/>
                <a:gd name="T38" fmla="*/ 39 w 76"/>
                <a:gd name="T39" fmla="*/ 0 h 76"/>
                <a:gd name="T40" fmla="*/ 38 w 76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38" y="0"/>
                    <a:pt x="38" y="0"/>
                    <a:pt x="37" y="0"/>
                  </a:cubicBezTo>
                  <a:cubicBezTo>
                    <a:pt x="35" y="0"/>
                    <a:pt x="33" y="1"/>
                    <a:pt x="31" y="1"/>
                  </a:cubicBezTo>
                  <a:cubicBezTo>
                    <a:pt x="29" y="1"/>
                    <a:pt x="28" y="2"/>
                    <a:pt x="26" y="2"/>
                  </a:cubicBezTo>
                  <a:cubicBezTo>
                    <a:pt x="21" y="4"/>
                    <a:pt x="17" y="7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7" y="17"/>
                    <a:pt x="4" y="21"/>
                    <a:pt x="2" y="26"/>
                  </a:cubicBezTo>
                  <a:cubicBezTo>
                    <a:pt x="2" y="27"/>
                    <a:pt x="2" y="28"/>
                    <a:pt x="1" y="30"/>
                  </a:cubicBezTo>
                  <a:cubicBezTo>
                    <a:pt x="1" y="33"/>
                    <a:pt x="0" y="36"/>
                    <a:pt x="0" y="39"/>
                  </a:cubicBezTo>
                  <a:cubicBezTo>
                    <a:pt x="0" y="50"/>
                    <a:pt x="5" y="59"/>
                    <a:pt x="12" y="66"/>
                  </a:cubicBezTo>
                  <a:cubicBezTo>
                    <a:pt x="13" y="67"/>
                    <a:pt x="15" y="68"/>
                    <a:pt x="16" y="69"/>
                  </a:cubicBezTo>
                  <a:cubicBezTo>
                    <a:pt x="22" y="73"/>
                    <a:pt x="30" y="76"/>
                    <a:pt x="38" y="76"/>
                  </a:cubicBezTo>
                  <a:cubicBezTo>
                    <a:pt x="38" y="76"/>
                    <a:pt x="39" y="76"/>
                    <a:pt x="39" y="76"/>
                  </a:cubicBezTo>
                  <a:cubicBezTo>
                    <a:pt x="50" y="76"/>
                    <a:pt x="61" y="70"/>
                    <a:pt x="68" y="62"/>
                  </a:cubicBezTo>
                  <a:cubicBezTo>
                    <a:pt x="68" y="61"/>
                    <a:pt x="69" y="60"/>
                    <a:pt x="70" y="58"/>
                  </a:cubicBezTo>
                  <a:cubicBezTo>
                    <a:pt x="74" y="52"/>
                    <a:pt x="76" y="45"/>
                    <a:pt x="76" y="38"/>
                  </a:cubicBezTo>
                  <a:cubicBezTo>
                    <a:pt x="76" y="27"/>
                    <a:pt x="72" y="18"/>
                    <a:pt x="65" y="12"/>
                  </a:cubicBezTo>
                  <a:cubicBezTo>
                    <a:pt x="64" y="11"/>
                    <a:pt x="63" y="10"/>
                    <a:pt x="62" y="9"/>
                  </a:cubicBezTo>
                  <a:cubicBezTo>
                    <a:pt x="57" y="5"/>
                    <a:pt x="50" y="2"/>
                    <a:pt x="43" y="1"/>
                  </a:cubicBezTo>
                  <a:cubicBezTo>
                    <a:pt x="42" y="1"/>
                    <a:pt x="40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0260"/>
            <p:cNvSpPr/>
            <p:nvPr/>
          </p:nvSpPr>
          <p:spPr bwMode="auto">
            <a:xfrm>
              <a:off x="6668004" y="-811936"/>
              <a:ext cx="76038" cy="75372"/>
            </a:xfrm>
            <a:custGeom>
              <a:avLst/>
              <a:gdLst>
                <a:gd name="T0" fmla="*/ 24 w 48"/>
                <a:gd name="T1" fmla="*/ 0 h 48"/>
                <a:gd name="T2" fmla="*/ 24 w 48"/>
                <a:gd name="T3" fmla="*/ 0 h 48"/>
                <a:gd name="T4" fmla="*/ 4 w 48"/>
                <a:gd name="T5" fmla="*/ 11 h 48"/>
                <a:gd name="T6" fmla="*/ 2 w 48"/>
                <a:gd name="T7" fmla="*/ 15 h 48"/>
                <a:gd name="T8" fmla="*/ 0 w 48"/>
                <a:gd name="T9" fmla="*/ 24 h 48"/>
                <a:gd name="T10" fmla="*/ 1 w 48"/>
                <a:gd name="T11" fmla="*/ 27 h 48"/>
                <a:gd name="T12" fmla="*/ 2 w 48"/>
                <a:gd name="T13" fmla="*/ 31 h 48"/>
                <a:gd name="T14" fmla="*/ 15 w 48"/>
                <a:gd name="T15" fmla="*/ 46 h 48"/>
                <a:gd name="T16" fmla="*/ 19 w 48"/>
                <a:gd name="T17" fmla="*/ 47 h 48"/>
                <a:gd name="T18" fmla="*/ 19 w 48"/>
                <a:gd name="T19" fmla="*/ 47 h 48"/>
                <a:gd name="T20" fmla="*/ 24 w 48"/>
                <a:gd name="T21" fmla="*/ 48 h 48"/>
                <a:gd name="T22" fmla="*/ 25 w 48"/>
                <a:gd name="T23" fmla="*/ 48 h 48"/>
                <a:gd name="T24" fmla="*/ 27 w 48"/>
                <a:gd name="T25" fmla="*/ 47 h 48"/>
                <a:gd name="T26" fmla="*/ 32 w 48"/>
                <a:gd name="T27" fmla="*/ 47 h 48"/>
                <a:gd name="T28" fmla="*/ 39 w 48"/>
                <a:gd name="T29" fmla="*/ 43 h 48"/>
                <a:gd name="T30" fmla="*/ 42 w 48"/>
                <a:gd name="T31" fmla="*/ 40 h 48"/>
                <a:gd name="T32" fmla="*/ 48 w 48"/>
                <a:gd name="T33" fmla="*/ 23 h 48"/>
                <a:gd name="T34" fmla="*/ 48 w 48"/>
                <a:gd name="T35" fmla="*/ 22 h 48"/>
                <a:gd name="T36" fmla="*/ 48 w 48"/>
                <a:gd name="T37" fmla="*/ 18 h 48"/>
                <a:gd name="T38" fmla="*/ 30 w 48"/>
                <a:gd name="T39" fmla="*/ 0 h 48"/>
                <a:gd name="T40" fmla="*/ 26 w 48"/>
                <a:gd name="T41" fmla="*/ 0 h 48"/>
                <a:gd name="T42" fmla="*/ 24 w 48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8" y="5"/>
                    <a:pt x="4" y="11"/>
                  </a:cubicBezTo>
                  <a:cubicBezTo>
                    <a:pt x="3" y="13"/>
                    <a:pt x="2" y="14"/>
                    <a:pt x="2" y="15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5"/>
                    <a:pt x="1" y="26"/>
                    <a:pt x="1" y="27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4" y="38"/>
                    <a:pt x="9" y="43"/>
                    <a:pt x="15" y="46"/>
                  </a:cubicBezTo>
                  <a:cubicBezTo>
                    <a:pt x="16" y="46"/>
                    <a:pt x="17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2" y="48"/>
                    <a:pt x="24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7" y="48"/>
                    <a:pt x="27" y="47"/>
                  </a:cubicBezTo>
                  <a:cubicBezTo>
                    <a:pt x="29" y="47"/>
                    <a:pt x="30" y="47"/>
                    <a:pt x="32" y="47"/>
                  </a:cubicBezTo>
                  <a:cubicBezTo>
                    <a:pt x="34" y="46"/>
                    <a:pt x="37" y="44"/>
                    <a:pt x="39" y="43"/>
                  </a:cubicBezTo>
                  <a:cubicBezTo>
                    <a:pt x="40" y="42"/>
                    <a:pt x="41" y="41"/>
                    <a:pt x="42" y="40"/>
                  </a:cubicBezTo>
                  <a:cubicBezTo>
                    <a:pt x="46" y="35"/>
                    <a:pt x="48" y="30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5" y="9"/>
                    <a:pt x="39" y="3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262"/>
            <p:cNvSpPr/>
            <p:nvPr/>
          </p:nvSpPr>
          <p:spPr bwMode="auto">
            <a:xfrm>
              <a:off x="7177596" y="-893978"/>
              <a:ext cx="69368" cy="68034"/>
            </a:xfrm>
            <a:custGeom>
              <a:avLst/>
              <a:gdLst>
                <a:gd name="T0" fmla="*/ 22 w 44"/>
                <a:gd name="T1" fmla="*/ 0 h 43"/>
                <a:gd name="T2" fmla="*/ 22 w 44"/>
                <a:gd name="T3" fmla="*/ 0 h 43"/>
                <a:gd name="T4" fmla="*/ 10 w 44"/>
                <a:gd name="T5" fmla="*/ 3 h 43"/>
                <a:gd name="T6" fmla="*/ 7 w 44"/>
                <a:gd name="T7" fmla="*/ 6 h 43"/>
                <a:gd name="T8" fmla="*/ 0 w 44"/>
                <a:gd name="T9" fmla="*/ 22 h 43"/>
                <a:gd name="T10" fmla="*/ 0 w 44"/>
                <a:gd name="T11" fmla="*/ 23 h 43"/>
                <a:gd name="T12" fmla="*/ 1 w 44"/>
                <a:gd name="T13" fmla="*/ 27 h 43"/>
                <a:gd name="T14" fmla="*/ 13 w 44"/>
                <a:gd name="T15" fmla="*/ 41 h 43"/>
                <a:gd name="T16" fmla="*/ 17 w 44"/>
                <a:gd name="T17" fmla="*/ 43 h 43"/>
                <a:gd name="T18" fmla="*/ 22 w 44"/>
                <a:gd name="T19" fmla="*/ 43 h 43"/>
                <a:gd name="T20" fmla="*/ 22 w 44"/>
                <a:gd name="T21" fmla="*/ 43 h 43"/>
                <a:gd name="T22" fmla="*/ 27 w 44"/>
                <a:gd name="T23" fmla="*/ 42 h 43"/>
                <a:gd name="T24" fmla="*/ 31 w 44"/>
                <a:gd name="T25" fmla="*/ 41 h 43"/>
                <a:gd name="T26" fmla="*/ 36 w 44"/>
                <a:gd name="T27" fmla="*/ 38 h 43"/>
                <a:gd name="T28" fmla="*/ 39 w 44"/>
                <a:gd name="T29" fmla="*/ 35 h 43"/>
                <a:gd name="T30" fmla="*/ 44 w 44"/>
                <a:gd name="T31" fmla="*/ 21 h 43"/>
                <a:gd name="T32" fmla="*/ 34 w 44"/>
                <a:gd name="T33" fmla="*/ 4 h 43"/>
                <a:gd name="T34" fmla="*/ 31 w 44"/>
                <a:gd name="T35" fmla="*/ 2 h 43"/>
                <a:gd name="T36" fmla="*/ 22 w 44"/>
                <a:gd name="T3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3" y="10"/>
                    <a:pt x="0" y="16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4"/>
                    <a:pt x="1" y="26"/>
                    <a:pt x="1" y="27"/>
                  </a:cubicBezTo>
                  <a:cubicBezTo>
                    <a:pt x="3" y="34"/>
                    <a:pt x="7" y="39"/>
                    <a:pt x="13" y="41"/>
                  </a:cubicBezTo>
                  <a:cubicBezTo>
                    <a:pt x="15" y="42"/>
                    <a:pt x="16" y="42"/>
                    <a:pt x="17" y="43"/>
                  </a:cubicBezTo>
                  <a:cubicBezTo>
                    <a:pt x="19" y="43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6" y="43"/>
                    <a:pt x="27" y="42"/>
                  </a:cubicBezTo>
                  <a:cubicBezTo>
                    <a:pt x="29" y="42"/>
                    <a:pt x="30" y="42"/>
                    <a:pt x="31" y="41"/>
                  </a:cubicBezTo>
                  <a:cubicBezTo>
                    <a:pt x="33" y="40"/>
                    <a:pt x="34" y="39"/>
                    <a:pt x="36" y="38"/>
                  </a:cubicBezTo>
                  <a:cubicBezTo>
                    <a:pt x="37" y="37"/>
                    <a:pt x="38" y="36"/>
                    <a:pt x="39" y="35"/>
                  </a:cubicBezTo>
                  <a:cubicBezTo>
                    <a:pt x="42" y="31"/>
                    <a:pt x="44" y="26"/>
                    <a:pt x="44" y="21"/>
                  </a:cubicBezTo>
                  <a:cubicBezTo>
                    <a:pt x="43" y="14"/>
                    <a:pt x="40" y="8"/>
                    <a:pt x="34" y="4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28" y="0"/>
                    <a:pt x="25" y="0"/>
                    <a:pt x="2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0263"/>
            <p:cNvSpPr/>
            <p:nvPr/>
          </p:nvSpPr>
          <p:spPr bwMode="auto">
            <a:xfrm>
              <a:off x="7429724" y="-162275"/>
              <a:ext cx="105387" cy="105387"/>
            </a:xfrm>
            <a:custGeom>
              <a:avLst/>
              <a:gdLst>
                <a:gd name="T0" fmla="*/ 33 w 67"/>
                <a:gd name="T1" fmla="*/ 0 h 67"/>
                <a:gd name="T2" fmla="*/ 33 w 67"/>
                <a:gd name="T3" fmla="*/ 0 h 67"/>
                <a:gd name="T4" fmla="*/ 24 w 67"/>
                <a:gd name="T5" fmla="*/ 1 h 67"/>
                <a:gd name="T6" fmla="*/ 20 w 67"/>
                <a:gd name="T7" fmla="*/ 3 h 67"/>
                <a:gd name="T8" fmla="*/ 7 w 67"/>
                <a:gd name="T9" fmla="*/ 13 h 67"/>
                <a:gd name="T10" fmla="*/ 4 w 67"/>
                <a:gd name="T11" fmla="*/ 17 h 67"/>
                <a:gd name="T12" fmla="*/ 0 w 67"/>
                <a:gd name="T13" fmla="*/ 34 h 67"/>
                <a:gd name="T14" fmla="*/ 8 w 67"/>
                <a:gd name="T15" fmla="*/ 56 h 67"/>
                <a:gd name="T16" fmla="*/ 12 w 67"/>
                <a:gd name="T17" fmla="*/ 59 h 67"/>
                <a:gd name="T18" fmla="*/ 27 w 67"/>
                <a:gd name="T19" fmla="*/ 67 h 67"/>
                <a:gd name="T20" fmla="*/ 32 w 67"/>
                <a:gd name="T21" fmla="*/ 67 h 67"/>
                <a:gd name="T22" fmla="*/ 33 w 67"/>
                <a:gd name="T23" fmla="*/ 67 h 67"/>
                <a:gd name="T24" fmla="*/ 34 w 67"/>
                <a:gd name="T25" fmla="*/ 67 h 67"/>
                <a:gd name="T26" fmla="*/ 48 w 67"/>
                <a:gd name="T27" fmla="*/ 64 h 67"/>
                <a:gd name="T28" fmla="*/ 51 w 67"/>
                <a:gd name="T29" fmla="*/ 62 h 67"/>
                <a:gd name="T30" fmla="*/ 67 w 67"/>
                <a:gd name="T31" fmla="*/ 33 h 67"/>
                <a:gd name="T32" fmla="*/ 67 w 67"/>
                <a:gd name="T33" fmla="*/ 32 h 67"/>
                <a:gd name="T34" fmla="*/ 66 w 67"/>
                <a:gd name="T35" fmla="*/ 28 h 67"/>
                <a:gd name="T36" fmla="*/ 33 w 67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6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7" y="1"/>
                    <a:pt x="24" y="1"/>
                  </a:cubicBezTo>
                  <a:cubicBezTo>
                    <a:pt x="23" y="2"/>
                    <a:pt x="21" y="2"/>
                    <a:pt x="20" y="3"/>
                  </a:cubicBezTo>
                  <a:cubicBezTo>
                    <a:pt x="15" y="5"/>
                    <a:pt x="10" y="9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1" y="22"/>
                    <a:pt x="0" y="28"/>
                    <a:pt x="0" y="34"/>
                  </a:cubicBezTo>
                  <a:cubicBezTo>
                    <a:pt x="0" y="43"/>
                    <a:pt x="3" y="50"/>
                    <a:pt x="8" y="56"/>
                  </a:cubicBezTo>
                  <a:cubicBezTo>
                    <a:pt x="9" y="57"/>
                    <a:pt x="10" y="58"/>
                    <a:pt x="12" y="59"/>
                  </a:cubicBezTo>
                  <a:cubicBezTo>
                    <a:pt x="16" y="63"/>
                    <a:pt x="21" y="65"/>
                    <a:pt x="27" y="67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2" y="67"/>
                    <a:pt x="33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9" y="67"/>
                    <a:pt x="43" y="66"/>
                    <a:pt x="48" y="64"/>
                  </a:cubicBezTo>
                  <a:cubicBezTo>
                    <a:pt x="49" y="63"/>
                    <a:pt x="50" y="63"/>
                    <a:pt x="51" y="62"/>
                  </a:cubicBezTo>
                  <a:cubicBezTo>
                    <a:pt x="61" y="56"/>
                    <a:pt x="67" y="45"/>
                    <a:pt x="67" y="33"/>
                  </a:cubicBezTo>
                  <a:cubicBezTo>
                    <a:pt x="67" y="33"/>
                    <a:pt x="67" y="32"/>
                    <a:pt x="67" y="32"/>
                  </a:cubicBezTo>
                  <a:cubicBezTo>
                    <a:pt x="67" y="31"/>
                    <a:pt x="66" y="29"/>
                    <a:pt x="66" y="28"/>
                  </a:cubicBezTo>
                  <a:cubicBezTo>
                    <a:pt x="63" y="12"/>
                    <a:pt x="50" y="0"/>
                    <a:pt x="3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0292"/>
            <p:cNvSpPr/>
            <p:nvPr/>
          </p:nvSpPr>
          <p:spPr bwMode="auto">
            <a:xfrm>
              <a:off x="5911620" y="-1176121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0 w 50"/>
                <a:gd name="T5" fmla="*/ 25 h 49"/>
                <a:gd name="T6" fmla="*/ 8 w 50"/>
                <a:gd name="T7" fmla="*/ 42 h 49"/>
                <a:gd name="T8" fmla="*/ 12 w 50"/>
                <a:gd name="T9" fmla="*/ 45 h 49"/>
                <a:gd name="T10" fmla="*/ 14 w 50"/>
                <a:gd name="T11" fmla="*/ 46 h 49"/>
                <a:gd name="T12" fmla="*/ 18 w 50"/>
                <a:gd name="T13" fmla="*/ 48 h 49"/>
                <a:gd name="T14" fmla="*/ 25 w 50"/>
                <a:gd name="T15" fmla="*/ 49 h 49"/>
                <a:gd name="T16" fmla="*/ 26 w 50"/>
                <a:gd name="T17" fmla="*/ 49 h 49"/>
                <a:gd name="T18" fmla="*/ 34 w 50"/>
                <a:gd name="T19" fmla="*/ 48 h 49"/>
                <a:gd name="T20" fmla="*/ 38 w 50"/>
                <a:gd name="T21" fmla="*/ 46 h 49"/>
                <a:gd name="T22" fmla="*/ 47 w 50"/>
                <a:gd name="T23" fmla="*/ 37 h 49"/>
                <a:gd name="T24" fmla="*/ 48 w 50"/>
                <a:gd name="T25" fmla="*/ 33 h 49"/>
                <a:gd name="T26" fmla="*/ 50 w 50"/>
                <a:gd name="T27" fmla="*/ 29 h 49"/>
                <a:gd name="T28" fmla="*/ 50 w 50"/>
                <a:gd name="T29" fmla="*/ 24 h 49"/>
                <a:gd name="T30" fmla="*/ 49 w 50"/>
                <a:gd name="T31" fmla="*/ 19 h 49"/>
                <a:gd name="T32" fmla="*/ 48 w 50"/>
                <a:gd name="T33" fmla="*/ 15 h 49"/>
                <a:gd name="T34" fmla="*/ 25 w 5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8"/>
                    <a:pt x="8" y="42"/>
                  </a:cubicBezTo>
                  <a:cubicBezTo>
                    <a:pt x="9" y="43"/>
                    <a:pt x="10" y="44"/>
                    <a:pt x="12" y="45"/>
                  </a:cubicBezTo>
                  <a:cubicBezTo>
                    <a:pt x="12" y="46"/>
                    <a:pt x="13" y="46"/>
                    <a:pt x="14" y="46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3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9" y="49"/>
                    <a:pt x="31" y="49"/>
                    <a:pt x="34" y="48"/>
                  </a:cubicBezTo>
                  <a:cubicBezTo>
                    <a:pt x="35" y="47"/>
                    <a:pt x="37" y="46"/>
                    <a:pt x="38" y="46"/>
                  </a:cubicBezTo>
                  <a:cubicBezTo>
                    <a:pt x="42" y="44"/>
                    <a:pt x="45" y="40"/>
                    <a:pt x="47" y="37"/>
                  </a:cubicBezTo>
                  <a:cubicBezTo>
                    <a:pt x="47" y="36"/>
                    <a:pt x="48" y="34"/>
                    <a:pt x="48" y="33"/>
                  </a:cubicBezTo>
                  <a:cubicBezTo>
                    <a:pt x="49" y="32"/>
                    <a:pt x="49" y="31"/>
                    <a:pt x="50" y="29"/>
                  </a:cubicBezTo>
                  <a:cubicBezTo>
                    <a:pt x="50" y="27"/>
                    <a:pt x="50" y="26"/>
                    <a:pt x="50" y="24"/>
                  </a:cubicBezTo>
                  <a:cubicBezTo>
                    <a:pt x="50" y="22"/>
                    <a:pt x="50" y="20"/>
                    <a:pt x="49" y="19"/>
                  </a:cubicBezTo>
                  <a:cubicBezTo>
                    <a:pt x="49" y="17"/>
                    <a:pt x="49" y="16"/>
                    <a:pt x="48" y="15"/>
                  </a:cubicBezTo>
                  <a:cubicBezTo>
                    <a:pt x="44" y="6"/>
                    <a:pt x="35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0293"/>
            <p:cNvSpPr>
              <a:spLocks noEditPoints="1"/>
            </p:cNvSpPr>
            <p:nvPr/>
          </p:nvSpPr>
          <p:spPr bwMode="auto">
            <a:xfrm>
              <a:off x="5870933" y="-1216808"/>
              <a:ext cx="160748" cy="158747"/>
            </a:xfrm>
            <a:custGeom>
              <a:avLst/>
              <a:gdLst>
                <a:gd name="T0" fmla="*/ 27 w 102"/>
                <a:gd name="T1" fmla="*/ 78 h 101"/>
                <a:gd name="T2" fmla="*/ 14 w 102"/>
                <a:gd name="T3" fmla="*/ 51 h 101"/>
                <a:gd name="T4" fmla="*/ 51 w 102"/>
                <a:gd name="T5" fmla="*/ 13 h 101"/>
                <a:gd name="T6" fmla="*/ 51 w 102"/>
                <a:gd name="T7" fmla="*/ 13 h 101"/>
                <a:gd name="T8" fmla="*/ 86 w 102"/>
                <a:gd name="T9" fmla="*/ 37 h 101"/>
                <a:gd name="T10" fmla="*/ 87 w 102"/>
                <a:gd name="T11" fmla="*/ 41 h 101"/>
                <a:gd name="T12" fmla="*/ 88 w 102"/>
                <a:gd name="T13" fmla="*/ 50 h 101"/>
                <a:gd name="T14" fmla="*/ 87 w 102"/>
                <a:gd name="T15" fmla="*/ 59 h 101"/>
                <a:gd name="T16" fmla="*/ 86 w 102"/>
                <a:gd name="T17" fmla="*/ 63 h 101"/>
                <a:gd name="T18" fmla="*/ 86 w 102"/>
                <a:gd name="T19" fmla="*/ 64 h 101"/>
                <a:gd name="T20" fmla="*/ 84 w 102"/>
                <a:gd name="T21" fmla="*/ 68 h 101"/>
                <a:gd name="T22" fmla="*/ 69 w 102"/>
                <a:gd name="T23" fmla="*/ 83 h 101"/>
                <a:gd name="T24" fmla="*/ 66 w 102"/>
                <a:gd name="T25" fmla="*/ 84 h 101"/>
                <a:gd name="T26" fmla="*/ 52 w 102"/>
                <a:gd name="T27" fmla="*/ 87 h 101"/>
                <a:gd name="T28" fmla="*/ 51 w 102"/>
                <a:gd name="T29" fmla="*/ 87 h 101"/>
                <a:gd name="T30" fmla="*/ 40 w 102"/>
                <a:gd name="T31" fmla="*/ 85 h 101"/>
                <a:gd name="T32" fmla="*/ 36 w 102"/>
                <a:gd name="T33" fmla="*/ 84 h 101"/>
                <a:gd name="T34" fmla="*/ 31 w 102"/>
                <a:gd name="T35" fmla="*/ 81 h 101"/>
                <a:gd name="T36" fmla="*/ 27 w 102"/>
                <a:gd name="T37" fmla="*/ 78 h 101"/>
                <a:gd name="T38" fmla="*/ 51 w 102"/>
                <a:gd name="T39" fmla="*/ 0 h 101"/>
                <a:gd name="T40" fmla="*/ 50 w 102"/>
                <a:gd name="T41" fmla="*/ 0 h 101"/>
                <a:gd name="T42" fmla="*/ 1 w 102"/>
                <a:gd name="T43" fmla="*/ 51 h 101"/>
                <a:gd name="T44" fmla="*/ 19 w 102"/>
                <a:gd name="T45" fmla="*/ 90 h 101"/>
                <a:gd name="T46" fmla="*/ 23 w 102"/>
                <a:gd name="T47" fmla="*/ 92 h 101"/>
                <a:gd name="T48" fmla="*/ 31 w 102"/>
                <a:gd name="T49" fmla="*/ 97 h 101"/>
                <a:gd name="T50" fmla="*/ 35 w 102"/>
                <a:gd name="T51" fmla="*/ 98 h 101"/>
                <a:gd name="T52" fmla="*/ 51 w 102"/>
                <a:gd name="T53" fmla="*/ 101 h 101"/>
                <a:gd name="T54" fmla="*/ 52 w 102"/>
                <a:gd name="T55" fmla="*/ 101 h 101"/>
                <a:gd name="T56" fmla="*/ 72 w 102"/>
                <a:gd name="T57" fmla="*/ 97 h 101"/>
                <a:gd name="T58" fmla="*/ 76 w 102"/>
                <a:gd name="T59" fmla="*/ 95 h 101"/>
                <a:gd name="T60" fmla="*/ 96 w 102"/>
                <a:gd name="T61" fmla="*/ 74 h 101"/>
                <a:gd name="T62" fmla="*/ 98 w 102"/>
                <a:gd name="T63" fmla="*/ 70 h 101"/>
                <a:gd name="T64" fmla="*/ 99 w 102"/>
                <a:gd name="T65" fmla="*/ 67 h 101"/>
                <a:gd name="T66" fmla="*/ 100 w 102"/>
                <a:gd name="T67" fmla="*/ 63 h 101"/>
                <a:gd name="T68" fmla="*/ 102 w 102"/>
                <a:gd name="T69" fmla="*/ 49 h 101"/>
                <a:gd name="T70" fmla="*/ 100 w 102"/>
                <a:gd name="T71" fmla="*/ 38 h 101"/>
                <a:gd name="T72" fmla="*/ 99 w 102"/>
                <a:gd name="T73" fmla="*/ 34 h 101"/>
                <a:gd name="T74" fmla="*/ 51 w 102"/>
                <a:gd name="T7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101">
                  <a:moveTo>
                    <a:pt x="27" y="78"/>
                  </a:moveTo>
                  <a:cubicBezTo>
                    <a:pt x="19" y="72"/>
                    <a:pt x="14" y="62"/>
                    <a:pt x="14" y="51"/>
                  </a:cubicBezTo>
                  <a:cubicBezTo>
                    <a:pt x="14" y="31"/>
                    <a:pt x="30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67" y="13"/>
                    <a:pt x="80" y="23"/>
                    <a:pt x="86" y="37"/>
                  </a:cubicBezTo>
                  <a:cubicBezTo>
                    <a:pt x="86" y="39"/>
                    <a:pt x="87" y="40"/>
                    <a:pt x="87" y="41"/>
                  </a:cubicBezTo>
                  <a:cubicBezTo>
                    <a:pt x="88" y="44"/>
                    <a:pt x="88" y="47"/>
                    <a:pt x="88" y="50"/>
                  </a:cubicBezTo>
                  <a:cubicBezTo>
                    <a:pt x="88" y="53"/>
                    <a:pt x="88" y="56"/>
                    <a:pt x="87" y="59"/>
                  </a:cubicBezTo>
                  <a:cubicBezTo>
                    <a:pt x="87" y="60"/>
                    <a:pt x="86" y="62"/>
                    <a:pt x="86" y="63"/>
                  </a:cubicBezTo>
                  <a:cubicBezTo>
                    <a:pt x="86" y="63"/>
                    <a:pt x="86" y="64"/>
                    <a:pt x="86" y="64"/>
                  </a:cubicBezTo>
                  <a:cubicBezTo>
                    <a:pt x="85" y="65"/>
                    <a:pt x="84" y="67"/>
                    <a:pt x="84" y="68"/>
                  </a:cubicBezTo>
                  <a:cubicBezTo>
                    <a:pt x="80" y="74"/>
                    <a:pt x="75" y="79"/>
                    <a:pt x="69" y="83"/>
                  </a:cubicBezTo>
                  <a:cubicBezTo>
                    <a:pt x="68" y="83"/>
                    <a:pt x="67" y="84"/>
                    <a:pt x="66" y="84"/>
                  </a:cubicBezTo>
                  <a:cubicBezTo>
                    <a:pt x="61" y="86"/>
                    <a:pt x="57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47" y="87"/>
                    <a:pt x="43" y="87"/>
                    <a:pt x="40" y="85"/>
                  </a:cubicBezTo>
                  <a:cubicBezTo>
                    <a:pt x="38" y="85"/>
                    <a:pt x="37" y="84"/>
                    <a:pt x="36" y="84"/>
                  </a:cubicBezTo>
                  <a:cubicBezTo>
                    <a:pt x="34" y="83"/>
                    <a:pt x="32" y="82"/>
                    <a:pt x="31" y="81"/>
                  </a:cubicBezTo>
                  <a:cubicBezTo>
                    <a:pt x="29" y="80"/>
                    <a:pt x="28" y="79"/>
                    <a:pt x="27" y="78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22" y="0"/>
                    <a:pt x="0" y="23"/>
                    <a:pt x="1" y="51"/>
                  </a:cubicBezTo>
                  <a:cubicBezTo>
                    <a:pt x="1" y="67"/>
                    <a:pt x="8" y="81"/>
                    <a:pt x="19" y="90"/>
                  </a:cubicBezTo>
                  <a:cubicBezTo>
                    <a:pt x="21" y="90"/>
                    <a:pt x="22" y="91"/>
                    <a:pt x="23" y="92"/>
                  </a:cubicBezTo>
                  <a:cubicBezTo>
                    <a:pt x="25" y="94"/>
                    <a:pt x="28" y="95"/>
                    <a:pt x="31" y="97"/>
                  </a:cubicBezTo>
                  <a:cubicBezTo>
                    <a:pt x="32" y="97"/>
                    <a:pt x="34" y="98"/>
                    <a:pt x="35" y="98"/>
                  </a:cubicBezTo>
                  <a:cubicBezTo>
                    <a:pt x="40" y="100"/>
                    <a:pt x="46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9" y="101"/>
                    <a:pt x="66" y="99"/>
                    <a:pt x="72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84" y="90"/>
                    <a:pt x="91" y="83"/>
                    <a:pt x="96" y="74"/>
                  </a:cubicBezTo>
                  <a:cubicBezTo>
                    <a:pt x="97" y="72"/>
                    <a:pt x="97" y="71"/>
                    <a:pt x="98" y="70"/>
                  </a:cubicBezTo>
                  <a:cubicBezTo>
                    <a:pt x="98" y="69"/>
                    <a:pt x="98" y="68"/>
                    <a:pt x="99" y="67"/>
                  </a:cubicBezTo>
                  <a:cubicBezTo>
                    <a:pt x="99" y="66"/>
                    <a:pt x="100" y="64"/>
                    <a:pt x="100" y="63"/>
                  </a:cubicBezTo>
                  <a:cubicBezTo>
                    <a:pt x="101" y="59"/>
                    <a:pt x="102" y="54"/>
                    <a:pt x="102" y="49"/>
                  </a:cubicBezTo>
                  <a:cubicBezTo>
                    <a:pt x="102" y="46"/>
                    <a:pt x="101" y="42"/>
                    <a:pt x="100" y="38"/>
                  </a:cubicBezTo>
                  <a:cubicBezTo>
                    <a:pt x="100" y="37"/>
                    <a:pt x="99" y="35"/>
                    <a:pt x="99" y="34"/>
                  </a:cubicBezTo>
                  <a:cubicBezTo>
                    <a:pt x="92" y="14"/>
                    <a:pt x="73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0294"/>
            <p:cNvSpPr/>
            <p:nvPr/>
          </p:nvSpPr>
          <p:spPr bwMode="auto">
            <a:xfrm>
              <a:off x="7021516" y="-438414"/>
              <a:ext cx="78706" cy="77372"/>
            </a:xfrm>
            <a:custGeom>
              <a:avLst/>
              <a:gdLst>
                <a:gd name="T0" fmla="*/ 25 w 50"/>
                <a:gd name="T1" fmla="*/ 0 h 49"/>
                <a:gd name="T2" fmla="*/ 25 w 50"/>
                <a:gd name="T3" fmla="*/ 0 h 49"/>
                <a:gd name="T4" fmla="*/ 20 w 50"/>
                <a:gd name="T5" fmla="*/ 0 h 49"/>
                <a:gd name="T6" fmla="*/ 16 w 50"/>
                <a:gd name="T7" fmla="*/ 1 h 49"/>
                <a:gd name="T8" fmla="*/ 8 w 50"/>
                <a:gd name="T9" fmla="*/ 6 h 49"/>
                <a:gd name="T10" fmla="*/ 5 w 50"/>
                <a:gd name="T11" fmla="*/ 10 h 49"/>
                <a:gd name="T12" fmla="*/ 0 w 50"/>
                <a:gd name="T13" fmla="*/ 25 h 49"/>
                <a:gd name="T14" fmla="*/ 3 w 50"/>
                <a:gd name="T15" fmla="*/ 36 h 49"/>
                <a:gd name="T16" fmla="*/ 6 w 50"/>
                <a:gd name="T17" fmla="*/ 40 h 49"/>
                <a:gd name="T18" fmla="*/ 21 w 50"/>
                <a:gd name="T19" fmla="*/ 49 h 49"/>
                <a:gd name="T20" fmla="*/ 25 w 50"/>
                <a:gd name="T21" fmla="*/ 49 h 49"/>
                <a:gd name="T22" fmla="*/ 25 w 50"/>
                <a:gd name="T23" fmla="*/ 49 h 49"/>
                <a:gd name="T24" fmla="*/ 26 w 50"/>
                <a:gd name="T25" fmla="*/ 49 h 49"/>
                <a:gd name="T26" fmla="*/ 29 w 50"/>
                <a:gd name="T27" fmla="*/ 49 h 49"/>
                <a:gd name="T28" fmla="*/ 33 w 50"/>
                <a:gd name="T29" fmla="*/ 48 h 49"/>
                <a:gd name="T30" fmla="*/ 43 w 50"/>
                <a:gd name="T31" fmla="*/ 42 h 49"/>
                <a:gd name="T32" fmla="*/ 45 w 50"/>
                <a:gd name="T33" fmla="*/ 39 h 49"/>
                <a:gd name="T34" fmla="*/ 50 w 50"/>
                <a:gd name="T35" fmla="*/ 24 h 49"/>
                <a:gd name="T36" fmla="*/ 36 w 50"/>
                <a:gd name="T37" fmla="*/ 2 h 49"/>
                <a:gd name="T38" fmla="*/ 32 w 50"/>
                <a:gd name="T39" fmla="*/ 0 h 49"/>
                <a:gd name="T40" fmla="*/ 25 w 50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2" y="14"/>
                    <a:pt x="0" y="19"/>
                    <a:pt x="0" y="25"/>
                  </a:cubicBezTo>
                  <a:cubicBezTo>
                    <a:pt x="0" y="29"/>
                    <a:pt x="1" y="33"/>
                    <a:pt x="3" y="36"/>
                  </a:cubicBezTo>
                  <a:cubicBezTo>
                    <a:pt x="4" y="38"/>
                    <a:pt x="5" y="39"/>
                    <a:pt x="6" y="40"/>
                  </a:cubicBezTo>
                  <a:cubicBezTo>
                    <a:pt x="9" y="45"/>
                    <a:pt x="15" y="48"/>
                    <a:pt x="21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6" y="49"/>
                  </a:cubicBezTo>
                  <a:cubicBezTo>
                    <a:pt x="27" y="49"/>
                    <a:pt x="28" y="49"/>
                    <a:pt x="29" y="49"/>
                  </a:cubicBezTo>
                  <a:cubicBezTo>
                    <a:pt x="31" y="49"/>
                    <a:pt x="32" y="48"/>
                    <a:pt x="33" y="48"/>
                  </a:cubicBezTo>
                  <a:cubicBezTo>
                    <a:pt x="37" y="47"/>
                    <a:pt x="40" y="45"/>
                    <a:pt x="43" y="42"/>
                  </a:cubicBezTo>
                  <a:cubicBezTo>
                    <a:pt x="44" y="41"/>
                    <a:pt x="45" y="40"/>
                    <a:pt x="45" y="39"/>
                  </a:cubicBezTo>
                  <a:cubicBezTo>
                    <a:pt x="48" y="35"/>
                    <a:pt x="50" y="30"/>
                    <a:pt x="50" y="24"/>
                  </a:cubicBezTo>
                  <a:cubicBezTo>
                    <a:pt x="50" y="14"/>
                    <a:pt x="44" y="6"/>
                    <a:pt x="36" y="2"/>
                  </a:cubicBezTo>
                  <a:cubicBezTo>
                    <a:pt x="35" y="1"/>
                    <a:pt x="33" y="1"/>
                    <a:pt x="32" y="0"/>
                  </a:cubicBezTo>
                  <a:cubicBezTo>
                    <a:pt x="30" y="0"/>
                    <a:pt x="27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0295"/>
            <p:cNvSpPr>
              <a:spLocks noEditPoints="1"/>
            </p:cNvSpPr>
            <p:nvPr/>
          </p:nvSpPr>
          <p:spPr bwMode="auto">
            <a:xfrm>
              <a:off x="6980162" y="-479102"/>
              <a:ext cx="160748" cy="158747"/>
            </a:xfrm>
            <a:custGeom>
              <a:avLst/>
              <a:gdLst>
                <a:gd name="T0" fmla="*/ 43 w 102"/>
                <a:gd name="T1" fmla="*/ 14 h 101"/>
                <a:gd name="T2" fmla="*/ 51 w 102"/>
                <a:gd name="T3" fmla="*/ 13 h 101"/>
                <a:gd name="T4" fmla="*/ 51 w 102"/>
                <a:gd name="T5" fmla="*/ 13 h 101"/>
                <a:gd name="T6" fmla="*/ 62 w 102"/>
                <a:gd name="T7" fmla="*/ 15 h 101"/>
                <a:gd name="T8" fmla="*/ 66 w 102"/>
                <a:gd name="T9" fmla="*/ 16 h 101"/>
                <a:gd name="T10" fmla="*/ 88 w 102"/>
                <a:gd name="T11" fmla="*/ 50 h 101"/>
                <a:gd name="T12" fmla="*/ 81 w 102"/>
                <a:gd name="T13" fmla="*/ 72 h 101"/>
                <a:gd name="T14" fmla="*/ 79 w 102"/>
                <a:gd name="T15" fmla="*/ 75 h 101"/>
                <a:gd name="T16" fmla="*/ 63 w 102"/>
                <a:gd name="T17" fmla="*/ 85 h 101"/>
                <a:gd name="T18" fmla="*/ 59 w 102"/>
                <a:gd name="T19" fmla="*/ 87 h 101"/>
                <a:gd name="T20" fmla="*/ 52 w 102"/>
                <a:gd name="T21" fmla="*/ 87 h 101"/>
                <a:gd name="T22" fmla="*/ 51 w 102"/>
                <a:gd name="T23" fmla="*/ 87 h 101"/>
                <a:gd name="T24" fmla="*/ 50 w 102"/>
                <a:gd name="T25" fmla="*/ 87 h 101"/>
                <a:gd name="T26" fmla="*/ 45 w 102"/>
                <a:gd name="T27" fmla="*/ 87 h 101"/>
                <a:gd name="T28" fmla="*/ 21 w 102"/>
                <a:gd name="T29" fmla="*/ 71 h 101"/>
                <a:gd name="T30" fmla="*/ 19 w 102"/>
                <a:gd name="T31" fmla="*/ 68 h 101"/>
                <a:gd name="T32" fmla="*/ 14 w 102"/>
                <a:gd name="T33" fmla="*/ 51 h 101"/>
                <a:gd name="T34" fmla="*/ 23 w 102"/>
                <a:gd name="T35" fmla="*/ 27 h 101"/>
                <a:gd name="T36" fmla="*/ 26 w 102"/>
                <a:gd name="T37" fmla="*/ 24 h 101"/>
                <a:gd name="T38" fmla="*/ 39 w 102"/>
                <a:gd name="T39" fmla="*/ 16 h 101"/>
                <a:gd name="T40" fmla="*/ 43 w 102"/>
                <a:gd name="T41" fmla="*/ 14 h 101"/>
                <a:gd name="T42" fmla="*/ 51 w 102"/>
                <a:gd name="T43" fmla="*/ 0 h 101"/>
                <a:gd name="T44" fmla="*/ 50 w 102"/>
                <a:gd name="T45" fmla="*/ 0 h 101"/>
                <a:gd name="T46" fmla="*/ 39 w 102"/>
                <a:gd name="T47" fmla="*/ 1 h 101"/>
                <a:gd name="T48" fmla="*/ 35 w 102"/>
                <a:gd name="T49" fmla="*/ 3 h 101"/>
                <a:gd name="T50" fmla="*/ 17 w 102"/>
                <a:gd name="T51" fmla="*/ 14 h 101"/>
                <a:gd name="T52" fmla="*/ 14 w 102"/>
                <a:gd name="T53" fmla="*/ 17 h 101"/>
                <a:gd name="T54" fmla="*/ 1 w 102"/>
                <a:gd name="T55" fmla="*/ 51 h 101"/>
                <a:gd name="T56" fmla="*/ 6 w 102"/>
                <a:gd name="T57" fmla="*/ 74 h 101"/>
                <a:gd name="T58" fmla="*/ 9 w 102"/>
                <a:gd name="T59" fmla="*/ 78 h 101"/>
                <a:gd name="T60" fmla="*/ 44 w 102"/>
                <a:gd name="T61" fmla="*/ 100 h 101"/>
                <a:gd name="T62" fmla="*/ 48 w 102"/>
                <a:gd name="T63" fmla="*/ 101 h 101"/>
                <a:gd name="T64" fmla="*/ 51 w 102"/>
                <a:gd name="T65" fmla="*/ 101 h 101"/>
                <a:gd name="T66" fmla="*/ 52 w 102"/>
                <a:gd name="T67" fmla="*/ 101 h 101"/>
                <a:gd name="T68" fmla="*/ 63 w 102"/>
                <a:gd name="T69" fmla="*/ 100 h 101"/>
                <a:gd name="T70" fmla="*/ 67 w 102"/>
                <a:gd name="T71" fmla="*/ 98 h 101"/>
                <a:gd name="T72" fmla="*/ 90 w 102"/>
                <a:gd name="T73" fmla="*/ 83 h 101"/>
                <a:gd name="T74" fmla="*/ 93 w 102"/>
                <a:gd name="T75" fmla="*/ 79 h 101"/>
                <a:gd name="T76" fmla="*/ 102 w 102"/>
                <a:gd name="T77" fmla="*/ 49 h 101"/>
                <a:gd name="T78" fmla="*/ 70 w 102"/>
                <a:gd name="T79" fmla="*/ 3 h 101"/>
                <a:gd name="T80" fmla="*/ 66 w 102"/>
                <a:gd name="T81" fmla="*/ 2 h 101"/>
                <a:gd name="T82" fmla="*/ 51 w 102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01">
                  <a:moveTo>
                    <a:pt x="43" y="14"/>
                  </a:moveTo>
                  <a:cubicBezTo>
                    <a:pt x="45" y="14"/>
                    <a:pt x="48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5" y="13"/>
                    <a:pt x="58" y="14"/>
                    <a:pt x="62" y="15"/>
                  </a:cubicBezTo>
                  <a:cubicBezTo>
                    <a:pt x="63" y="15"/>
                    <a:pt x="64" y="16"/>
                    <a:pt x="66" y="16"/>
                  </a:cubicBezTo>
                  <a:cubicBezTo>
                    <a:pt x="79" y="22"/>
                    <a:pt x="88" y="35"/>
                    <a:pt x="88" y="50"/>
                  </a:cubicBezTo>
                  <a:cubicBezTo>
                    <a:pt x="88" y="58"/>
                    <a:pt x="86" y="65"/>
                    <a:pt x="81" y="72"/>
                  </a:cubicBezTo>
                  <a:cubicBezTo>
                    <a:pt x="81" y="73"/>
                    <a:pt x="80" y="74"/>
                    <a:pt x="79" y="75"/>
                  </a:cubicBezTo>
                  <a:cubicBezTo>
                    <a:pt x="74" y="80"/>
                    <a:pt x="69" y="83"/>
                    <a:pt x="63" y="85"/>
                  </a:cubicBezTo>
                  <a:cubicBezTo>
                    <a:pt x="61" y="86"/>
                    <a:pt x="60" y="86"/>
                    <a:pt x="59" y="87"/>
                  </a:cubicBezTo>
                  <a:cubicBezTo>
                    <a:pt x="56" y="87"/>
                    <a:pt x="54" y="87"/>
                    <a:pt x="52" y="87"/>
                  </a:cubicBezTo>
                  <a:cubicBezTo>
                    <a:pt x="52" y="87"/>
                    <a:pt x="51" y="87"/>
                    <a:pt x="51" y="87"/>
                  </a:cubicBezTo>
                  <a:cubicBezTo>
                    <a:pt x="51" y="87"/>
                    <a:pt x="50" y="87"/>
                    <a:pt x="50" y="87"/>
                  </a:cubicBezTo>
                  <a:cubicBezTo>
                    <a:pt x="48" y="87"/>
                    <a:pt x="47" y="87"/>
                    <a:pt x="45" y="87"/>
                  </a:cubicBezTo>
                  <a:cubicBezTo>
                    <a:pt x="35" y="85"/>
                    <a:pt x="26" y="80"/>
                    <a:pt x="21" y="71"/>
                  </a:cubicBezTo>
                  <a:cubicBezTo>
                    <a:pt x="20" y="70"/>
                    <a:pt x="19" y="69"/>
                    <a:pt x="19" y="68"/>
                  </a:cubicBezTo>
                  <a:cubicBezTo>
                    <a:pt x="16" y="63"/>
                    <a:pt x="14" y="57"/>
                    <a:pt x="14" y="51"/>
                  </a:cubicBezTo>
                  <a:cubicBezTo>
                    <a:pt x="14" y="42"/>
                    <a:pt x="17" y="33"/>
                    <a:pt x="23" y="27"/>
                  </a:cubicBezTo>
                  <a:cubicBezTo>
                    <a:pt x="24" y="26"/>
                    <a:pt x="25" y="25"/>
                    <a:pt x="26" y="24"/>
                  </a:cubicBezTo>
                  <a:cubicBezTo>
                    <a:pt x="30" y="20"/>
                    <a:pt x="34" y="17"/>
                    <a:pt x="39" y="16"/>
                  </a:cubicBezTo>
                  <a:cubicBezTo>
                    <a:pt x="40" y="15"/>
                    <a:pt x="41" y="15"/>
                    <a:pt x="43" y="14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0" y="0"/>
                  </a:cubicBezTo>
                  <a:cubicBezTo>
                    <a:pt x="46" y="0"/>
                    <a:pt x="43" y="0"/>
                    <a:pt x="39" y="1"/>
                  </a:cubicBezTo>
                  <a:cubicBezTo>
                    <a:pt x="38" y="2"/>
                    <a:pt x="36" y="2"/>
                    <a:pt x="35" y="3"/>
                  </a:cubicBezTo>
                  <a:cubicBezTo>
                    <a:pt x="28" y="5"/>
                    <a:pt x="22" y="9"/>
                    <a:pt x="17" y="14"/>
                  </a:cubicBezTo>
                  <a:cubicBezTo>
                    <a:pt x="16" y="15"/>
                    <a:pt x="15" y="16"/>
                    <a:pt x="14" y="17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1" y="59"/>
                    <a:pt x="3" y="67"/>
                    <a:pt x="6" y="74"/>
                  </a:cubicBezTo>
                  <a:cubicBezTo>
                    <a:pt x="7" y="75"/>
                    <a:pt x="8" y="76"/>
                    <a:pt x="9" y="78"/>
                  </a:cubicBezTo>
                  <a:cubicBezTo>
                    <a:pt x="16" y="90"/>
                    <a:pt x="29" y="98"/>
                    <a:pt x="44" y="100"/>
                  </a:cubicBezTo>
                  <a:cubicBezTo>
                    <a:pt x="45" y="101"/>
                    <a:pt x="47" y="101"/>
                    <a:pt x="48" y="101"/>
                  </a:cubicBezTo>
                  <a:cubicBezTo>
                    <a:pt x="49" y="101"/>
                    <a:pt x="50" y="101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6" y="101"/>
                    <a:pt x="59" y="100"/>
                    <a:pt x="63" y="100"/>
                  </a:cubicBezTo>
                  <a:cubicBezTo>
                    <a:pt x="64" y="99"/>
                    <a:pt x="65" y="99"/>
                    <a:pt x="67" y="98"/>
                  </a:cubicBezTo>
                  <a:cubicBezTo>
                    <a:pt x="76" y="95"/>
                    <a:pt x="84" y="90"/>
                    <a:pt x="90" y="83"/>
                  </a:cubicBezTo>
                  <a:cubicBezTo>
                    <a:pt x="91" y="82"/>
                    <a:pt x="92" y="80"/>
                    <a:pt x="93" y="79"/>
                  </a:cubicBezTo>
                  <a:cubicBezTo>
                    <a:pt x="98" y="71"/>
                    <a:pt x="102" y="61"/>
                    <a:pt x="102" y="49"/>
                  </a:cubicBezTo>
                  <a:cubicBezTo>
                    <a:pt x="101" y="29"/>
                    <a:pt x="88" y="11"/>
                    <a:pt x="70" y="3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1"/>
                    <a:pt x="56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0296"/>
            <p:cNvSpPr/>
            <p:nvPr/>
          </p:nvSpPr>
          <p:spPr bwMode="auto">
            <a:xfrm>
              <a:off x="7349016" y="669479"/>
              <a:ext cx="77372" cy="79374"/>
            </a:xfrm>
            <a:custGeom>
              <a:avLst/>
              <a:gdLst>
                <a:gd name="T0" fmla="*/ 25 w 49"/>
                <a:gd name="T1" fmla="*/ 0 h 50"/>
                <a:gd name="T2" fmla="*/ 24 w 49"/>
                <a:gd name="T3" fmla="*/ 0 h 50"/>
                <a:gd name="T4" fmla="*/ 20 w 49"/>
                <a:gd name="T5" fmla="*/ 1 h 50"/>
                <a:gd name="T6" fmla="*/ 15 w 49"/>
                <a:gd name="T7" fmla="*/ 2 h 50"/>
                <a:gd name="T8" fmla="*/ 5 w 49"/>
                <a:gd name="T9" fmla="*/ 9 h 50"/>
                <a:gd name="T10" fmla="*/ 3 w 49"/>
                <a:gd name="T11" fmla="*/ 13 h 50"/>
                <a:gd name="T12" fmla="*/ 0 w 49"/>
                <a:gd name="T13" fmla="*/ 25 h 50"/>
                <a:gd name="T14" fmla="*/ 0 w 49"/>
                <a:gd name="T15" fmla="*/ 31 h 50"/>
                <a:gd name="T16" fmla="*/ 2 w 49"/>
                <a:gd name="T17" fmla="*/ 35 h 50"/>
                <a:gd name="T18" fmla="*/ 25 w 49"/>
                <a:gd name="T19" fmla="*/ 50 h 50"/>
                <a:gd name="T20" fmla="*/ 25 w 49"/>
                <a:gd name="T21" fmla="*/ 50 h 50"/>
                <a:gd name="T22" fmla="*/ 47 w 49"/>
                <a:gd name="T23" fmla="*/ 36 h 50"/>
                <a:gd name="T24" fmla="*/ 48 w 49"/>
                <a:gd name="T25" fmla="*/ 32 h 50"/>
                <a:gd name="T26" fmla="*/ 49 w 49"/>
                <a:gd name="T27" fmla="*/ 24 h 50"/>
                <a:gd name="T28" fmla="*/ 30 w 49"/>
                <a:gd name="T29" fmla="*/ 1 h 50"/>
                <a:gd name="T30" fmla="*/ 25 w 49"/>
                <a:gd name="T31" fmla="*/ 0 h 50"/>
                <a:gd name="T32" fmla="*/ 25 w 4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50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1"/>
                  </a:cubicBezTo>
                  <a:cubicBezTo>
                    <a:pt x="18" y="1"/>
                    <a:pt x="17" y="1"/>
                    <a:pt x="15" y="2"/>
                  </a:cubicBezTo>
                  <a:cubicBezTo>
                    <a:pt x="11" y="3"/>
                    <a:pt x="8" y="6"/>
                    <a:pt x="5" y="9"/>
                  </a:cubicBezTo>
                  <a:cubicBezTo>
                    <a:pt x="4" y="10"/>
                    <a:pt x="4" y="12"/>
                    <a:pt x="3" y="13"/>
                  </a:cubicBezTo>
                  <a:cubicBezTo>
                    <a:pt x="1" y="17"/>
                    <a:pt x="0" y="21"/>
                    <a:pt x="0" y="25"/>
                  </a:cubicBezTo>
                  <a:cubicBezTo>
                    <a:pt x="0" y="27"/>
                    <a:pt x="0" y="29"/>
                    <a:pt x="0" y="31"/>
                  </a:cubicBezTo>
                  <a:cubicBezTo>
                    <a:pt x="1" y="32"/>
                    <a:pt x="1" y="33"/>
                    <a:pt x="2" y="35"/>
                  </a:cubicBezTo>
                  <a:cubicBezTo>
                    <a:pt x="6" y="44"/>
                    <a:pt x="14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43" y="44"/>
                    <a:pt x="47" y="36"/>
                  </a:cubicBezTo>
                  <a:cubicBezTo>
                    <a:pt x="47" y="35"/>
                    <a:pt x="48" y="33"/>
                    <a:pt x="48" y="32"/>
                  </a:cubicBezTo>
                  <a:cubicBezTo>
                    <a:pt x="49" y="30"/>
                    <a:pt x="49" y="27"/>
                    <a:pt x="49" y="24"/>
                  </a:cubicBezTo>
                  <a:cubicBezTo>
                    <a:pt x="49" y="13"/>
                    <a:pt x="41" y="3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297"/>
            <p:cNvSpPr>
              <a:spLocks noEditPoints="1"/>
            </p:cNvSpPr>
            <p:nvPr/>
          </p:nvSpPr>
          <p:spPr bwMode="auto">
            <a:xfrm>
              <a:off x="7308329" y="628791"/>
              <a:ext cx="158747" cy="159414"/>
            </a:xfrm>
            <a:custGeom>
              <a:avLst/>
              <a:gdLst>
                <a:gd name="T0" fmla="*/ 42 w 101"/>
                <a:gd name="T1" fmla="*/ 15 h 101"/>
                <a:gd name="T2" fmla="*/ 50 w 101"/>
                <a:gd name="T3" fmla="*/ 14 h 101"/>
                <a:gd name="T4" fmla="*/ 51 w 101"/>
                <a:gd name="T5" fmla="*/ 14 h 101"/>
                <a:gd name="T6" fmla="*/ 53 w 101"/>
                <a:gd name="T7" fmla="*/ 14 h 101"/>
                <a:gd name="T8" fmla="*/ 57 w 101"/>
                <a:gd name="T9" fmla="*/ 15 h 101"/>
                <a:gd name="T10" fmla="*/ 87 w 101"/>
                <a:gd name="T11" fmla="*/ 50 h 101"/>
                <a:gd name="T12" fmla="*/ 86 w 101"/>
                <a:gd name="T13" fmla="*/ 63 h 101"/>
                <a:gd name="T14" fmla="*/ 84 w 101"/>
                <a:gd name="T15" fmla="*/ 67 h 101"/>
                <a:gd name="T16" fmla="*/ 51 w 101"/>
                <a:gd name="T17" fmla="*/ 88 h 101"/>
                <a:gd name="T18" fmla="*/ 51 w 101"/>
                <a:gd name="T19" fmla="*/ 88 h 101"/>
                <a:gd name="T20" fmla="*/ 16 w 101"/>
                <a:gd name="T21" fmla="*/ 65 h 101"/>
                <a:gd name="T22" fmla="*/ 15 w 101"/>
                <a:gd name="T23" fmla="*/ 60 h 101"/>
                <a:gd name="T24" fmla="*/ 14 w 101"/>
                <a:gd name="T25" fmla="*/ 52 h 101"/>
                <a:gd name="T26" fmla="*/ 19 w 101"/>
                <a:gd name="T27" fmla="*/ 32 h 101"/>
                <a:gd name="T28" fmla="*/ 21 w 101"/>
                <a:gd name="T29" fmla="*/ 28 h 101"/>
                <a:gd name="T30" fmla="*/ 38 w 101"/>
                <a:gd name="T31" fmla="*/ 16 h 101"/>
                <a:gd name="T32" fmla="*/ 42 w 101"/>
                <a:gd name="T33" fmla="*/ 15 h 101"/>
                <a:gd name="T34" fmla="*/ 51 w 101"/>
                <a:gd name="T35" fmla="*/ 0 h 101"/>
                <a:gd name="T36" fmla="*/ 50 w 101"/>
                <a:gd name="T37" fmla="*/ 0 h 101"/>
                <a:gd name="T38" fmla="*/ 38 w 101"/>
                <a:gd name="T39" fmla="*/ 2 h 101"/>
                <a:gd name="T40" fmla="*/ 34 w 101"/>
                <a:gd name="T41" fmla="*/ 3 h 101"/>
                <a:gd name="T42" fmla="*/ 10 w 101"/>
                <a:gd name="T43" fmla="*/ 21 h 101"/>
                <a:gd name="T44" fmla="*/ 8 w 101"/>
                <a:gd name="T45" fmla="*/ 24 h 101"/>
                <a:gd name="T46" fmla="*/ 0 w 101"/>
                <a:gd name="T47" fmla="*/ 52 h 101"/>
                <a:gd name="T48" fmla="*/ 2 w 101"/>
                <a:gd name="T49" fmla="*/ 65 h 101"/>
                <a:gd name="T50" fmla="*/ 3 w 101"/>
                <a:gd name="T51" fmla="*/ 69 h 101"/>
                <a:gd name="T52" fmla="*/ 51 w 101"/>
                <a:gd name="T53" fmla="*/ 101 h 101"/>
                <a:gd name="T54" fmla="*/ 51 w 101"/>
                <a:gd name="T55" fmla="*/ 101 h 101"/>
                <a:gd name="T56" fmla="*/ 97 w 101"/>
                <a:gd name="T57" fmla="*/ 72 h 101"/>
                <a:gd name="T58" fmla="*/ 98 w 101"/>
                <a:gd name="T59" fmla="*/ 68 h 101"/>
                <a:gd name="T60" fmla="*/ 101 w 101"/>
                <a:gd name="T61" fmla="*/ 50 h 101"/>
                <a:gd name="T62" fmla="*/ 58 w 101"/>
                <a:gd name="T63" fmla="*/ 1 h 101"/>
                <a:gd name="T64" fmla="*/ 54 w 101"/>
                <a:gd name="T65" fmla="*/ 1 h 101"/>
                <a:gd name="T66" fmla="*/ 51 w 10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01">
                  <a:moveTo>
                    <a:pt x="42" y="15"/>
                  </a:moveTo>
                  <a:cubicBezTo>
                    <a:pt x="45" y="14"/>
                    <a:pt x="47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51" y="14"/>
                    <a:pt x="52" y="14"/>
                    <a:pt x="53" y="14"/>
                  </a:cubicBezTo>
                  <a:cubicBezTo>
                    <a:pt x="54" y="14"/>
                    <a:pt x="56" y="14"/>
                    <a:pt x="57" y="15"/>
                  </a:cubicBezTo>
                  <a:cubicBezTo>
                    <a:pt x="74" y="18"/>
                    <a:pt x="87" y="32"/>
                    <a:pt x="87" y="50"/>
                  </a:cubicBezTo>
                  <a:cubicBezTo>
                    <a:pt x="88" y="55"/>
                    <a:pt x="87" y="59"/>
                    <a:pt x="86" y="63"/>
                  </a:cubicBezTo>
                  <a:cubicBezTo>
                    <a:pt x="85" y="64"/>
                    <a:pt x="85" y="65"/>
                    <a:pt x="84" y="67"/>
                  </a:cubicBezTo>
                  <a:cubicBezTo>
                    <a:pt x="78" y="79"/>
                    <a:pt x="66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5" y="88"/>
                    <a:pt x="22" y="78"/>
                    <a:pt x="16" y="65"/>
                  </a:cubicBezTo>
                  <a:cubicBezTo>
                    <a:pt x="16" y="63"/>
                    <a:pt x="15" y="62"/>
                    <a:pt x="15" y="60"/>
                  </a:cubicBezTo>
                  <a:cubicBezTo>
                    <a:pt x="14" y="58"/>
                    <a:pt x="14" y="55"/>
                    <a:pt x="14" y="52"/>
                  </a:cubicBezTo>
                  <a:cubicBezTo>
                    <a:pt x="14" y="44"/>
                    <a:pt x="15" y="38"/>
                    <a:pt x="19" y="32"/>
                  </a:cubicBezTo>
                  <a:cubicBezTo>
                    <a:pt x="20" y="31"/>
                    <a:pt x="20" y="30"/>
                    <a:pt x="21" y="28"/>
                  </a:cubicBezTo>
                  <a:cubicBezTo>
                    <a:pt x="26" y="23"/>
                    <a:pt x="31" y="19"/>
                    <a:pt x="38" y="16"/>
                  </a:cubicBezTo>
                  <a:cubicBezTo>
                    <a:pt x="39" y="16"/>
                    <a:pt x="41" y="15"/>
                    <a:pt x="42" y="15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2" y="1"/>
                    <a:pt x="38" y="2"/>
                  </a:cubicBezTo>
                  <a:cubicBezTo>
                    <a:pt x="37" y="2"/>
                    <a:pt x="36" y="3"/>
                    <a:pt x="34" y="3"/>
                  </a:cubicBezTo>
                  <a:cubicBezTo>
                    <a:pt x="24" y="7"/>
                    <a:pt x="16" y="13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3" y="32"/>
                    <a:pt x="0" y="42"/>
                    <a:pt x="0" y="52"/>
                  </a:cubicBezTo>
                  <a:cubicBezTo>
                    <a:pt x="0" y="56"/>
                    <a:pt x="1" y="61"/>
                    <a:pt x="2" y="65"/>
                  </a:cubicBezTo>
                  <a:cubicBezTo>
                    <a:pt x="2" y="66"/>
                    <a:pt x="3" y="68"/>
                    <a:pt x="3" y="69"/>
                  </a:cubicBezTo>
                  <a:cubicBezTo>
                    <a:pt x="11" y="88"/>
                    <a:pt x="29" y="101"/>
                    <a:pt x="51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72" y="101"/>
                    <a:pt x="89" y="89"/>
                    <a:pt x="97" y="72"/>
                  </a:cubicBezTo>
                  <a:cubicBezTo>
                    <a:pt x="97" y="70"/>
                    <a:pt x="98" y="69"/>
                    <a:pt x="98" y="68"/>
                  </a:cubicBezTo>
                  <a:cubicBezTo>
                    <a:pt x="100" y="62"/>
                    <a:pt x="101" y="56"/>
                    <a:pt x="101" y="50"/>
                  </a:cubicBezTo>
                  <a:cubicBezTo>
                    <a:pt x="101" y="25"/>
                    <a:pt x="82" y="5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298"/>
            <p:cNvSpPr/>
            <p:nvPr/>
          </p:nvSpPr>
          <p:spPr bwMode="auto">
            <a:xfrm>
              <a:off x="6920132" y="-843286"/>
              <a:ext cx="54027" cy="53360"/>
            </a:xfrm>
            <a:custGeom>
              <a:avLst/>
              <a:gdLst>
                <a:gd name="T0" fmla="*/ 17 w 34"/>
                <a:gd name="T1" fmla="*/ 0 h 34"/>
                <a:gd name="T2" fmla="*/ 17 w 34"/>
                <a:gd name="T3" fmla="*/ 0 h 34"/>
                <a:gd name="T4" fmla="*/ 15 w 34"/>
                <a:gd name="T5" fmla="*/ 0 h 34"/>
                <a:gd name="T6" fmla="*/ 11 w 34"/>
                <a:gd name="T7" fmla="*/ 1 h 34"/>
                <a:gd name="T8" fmla="*/ 2 w 34"/>
                <a:gd name="T9" fmla="*/ 10 h 34"/>
                <a:gd name="T10" fmla="*/ 0 w 34"/>
                <a:gd name="T11" fmla="*/ 14 h 34"/>
                <a:gd name="T12" fmla="*/ 0 w 34"/>
                <a:gd name="T13" fmla="*/ 17 h 34"/>
                <a:gd name="T14" fmla="*/ 0 w 34"/>
                <a:gd name="T15" fmla="*/ 19 h 34"/>
                <a:gd name="T16" fmla="*/ 1 w 34"/>
                <a:gd name="T17" fmla="*/ 23 h 34"/>
                <a:gd name="T18" fmla="*/ 17 w 34"/>
                <a:gd name="T19" fmla="*/ 34 h 34"/>
                <a:gd name="T20" fmla="*/ 17 w 34"/>
                <a:gd name="T21" fmla="*/ 34 h 34"/>
                <a:gd name="T22" fmla="*/ 19 w 34"/>
                <a:gd name="T23" fmla="*/ 34 h 34"/>
                <a:gd name="T24" fmla="*/ 23 w 34"/>
                <a:gd name="T25" fmla="*/ 33 h 34"/>
                <a:gd name="T26" fmla="*/ 34 w 34"/>
                <a:gd name="T27" fmla="*/ 17 h 34"/>
                <a:gd name="T28" fmla="*/ 34 w 34"/>
                <a:gd name="T29" fmla="*/ 17 h 34"/>
                <a:gd name="T30" fmla="*/ 33 w 34"/>
                <a:gd name="T31" fmla="*/ 13 h 34"/>
                <a:gd name="T32" fmla="*/ 17 w 34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7" y="3"/>
                    <a:pt x="3" y="6"/>
                    <a:pt x="2" y="10"/>
                  </a:cubicBezTo>
                  <a:cubicBezTo>
                    <a:pt x="1" y="11"/>
                    <a:pt x="1" y="12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9"/>
                    <a:pt x="10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1" y="34"/>
                    <a:pt x="22" y="33"/>
                    <a:pt x="23" y="33"/>
                  </a:cubicBezTo>
                  <a:cubicBezTo>
                    <a:pt x="30" y="30"/>
                    <a:pt x="34" y="24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5"/>
                    <a:pt x="34" y="14"/>
                    <a:pt x="33" y="13"/>
                  </a:cubicBezTo>
                  <a:cubicBezTo>
                    <a:pt x="32" y="5"/>
                    <a:pt x="25" y="0"/>
                    <a:pt x="1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0299"/>
            <p:cNvSpPr>
              <a:spLocks noEditPoints="1"/>
            </p:cNvSpPr>
            <p:nvPr/>
          </p:nvSpPr>
          <p:spPr bwMode="auto">
            <a:xfrm>
              <a:off x="6892118" y="-871967"/>
              <a:ext cx="110056" cy="108722"/>
            </a:xfrm>
            <a:custGeom>
              <a:avLst/>
              <a:gdLst>
                <a:gd name="T0" fmla="*/ 31 w 70"/>
                <a:gd name="T1" fmla="*/ 10 h 69"/>
                <a:gd name="T2" fmla="*/ 34 w 70"/>
                <a:gd name="T3" fmla="*/ 10 h 69"/>
                <a:gd name="T4" fmla="*/ 35 w 70"/>
                <a:gd name="T5" fmla="*/ 10 h 69"/>
                <a:gd name="T6" fmla="*/ 60 w 70"/>
                <a:gd name="T7" fmla="*/ 30 h 69"/>
                <a:gd name="T8" fmla="*/ 60 w 70"/>
                <a:gd name="T9" fmla="*/ 34 h 69"/>
                <a:gd name="T10" fmla="*/ 60 w 70"/>
                <a:gd name="T11" fmla="*/ 35 h 69"/>
                <a:gd name="T12" fmla="*/ 44 w 70"/>
                <a:gd name="T13" fmla="*/ 59 h 69"/>
                <a:gd name="T14" fmla="*/ 39 w 70"/>
                <a:gd name="T15" fmla="*/ 60 h 69"/>
                <a:gd name="T16" fmla="*/ 35 w 70"/>
                <a:gd name="T17" fmla="*/ 60 h 69"/>
                <a:gd name="T18" fmla="*/ 35 w 70"/>
                <a:gd name="T19" fmla="*/ 60 h 69"/>
                <a:gd name="T20" fmla="*/ 11 w 70"/>
                <a:gd name="T21" fmla="*/ 42 h 69"/>
                <a:gd name="T22" fmla="*/ 10 w 70"/>
                <a:gd name="T23" fmla="*/ 38 h 69"/>
                <a:gd name="T24" fmla="*/ 10 w 70"/>
                <a:gd name="T25" fmla="*/ 35 h 69"/>
                <a:gd name="T26" fmla="*/ 10 w 70"/>
                <a:gd name="T27" fmla="*/ 29 h 69"/>
                <a:gd name="T28" fmla="*/ 12 w 70"/>
                <a:gd name="T29" fmla="*/ 25 h 69"/>
                <a:gd name="T30" fmla="*/ 26 w 70"/>
                <a:gd name="T31" fmla="*/ 11 h 69"/>
                <a:gd name="T32" fmla="*/ 31 w 70"/>
                <a:gd name="T33" fmla="*/ 10 h 69"/>
                <a:gd name="T34" fmla="*/ 35 w 70"/>
                <a:gd name="T35" fmla="*/ 0 h 69"/>
                <a:gd name="T36" fmla="*/ 34 w 70"/>
                <a:gd name="T37" fmla="*/ 0 h 69"/>
                <a:gd name="T38" fmla="*/ 28 w 70"/>
                <a:gd name="T39" fmla="*/ 1 h 69"/>
                <a:gd name="T40" fmla="*/ 24 w 70"/>
                <a:gd name="T41" fmla="*/ 2 h 69"/>
                <a:gd name="T42" fmla="*/ 3 w 70"/>
                <a:gd name="T43" fmla="*/ 22 h 69"/>
                <a:gd name="T44" fmla="*/ 2 w 70"/>
                <a:gd name="T45" fmla="*/ 26 h 69"/>
                <a:gd name="T46" fmla="*/ 0 w 70"/>
                <a:gd name="T47" fmla="*/ 36 h 69"/>
                <a:gd name="T48" fmla="*/ 1 w 70"/>
                <a:gd name="T49" fmla="*/ 39 h 69"/>
                <a:gd name="T50" fmla="*/ 2 w 70"/>
                <a:gd name="T51" fmla="*/ 44 h 69"/>
                <a:gd name="T52" fmla="*/ 35 w 70"/>
                <a:gd name="T53" fmla="*/ 69 h 69"/>
                <a:gd name="T54" fmla="*/ 36 w 70"/>
                <a:gd name="T55" fmla="*/ 69 h 69"/>
                <a:gd name="T56" fmla="*/ 42 w 70"/>
                <a:gd name="T57" fmla="*/ 69 h 69"/>
                <a:gd name="T58" fmla="*/ 46 w 70"/>
                <a:gd name="T59" fmla="*/ 68 h 69"/>
                <a:gd name="T60" fmla="*/ 69 w 70"/>
                <a:gd name="T61" fmla="*/ 34 h 69"/>
                <a:gd name="T62" fmla="*/ 69 w 70"/>
                <a:gd name="T63" fmla="*/ 32 h 69"/>
                <a:gd name="T64" fmla="*/ 69 w 70"/>
                <a:gd name="T65" fmla="*/ 28 h 69"/>
                <a:gd name="T66" fmla="*/ 35 w 70"/>
                <a:gd name="T6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9">
                  <a:moveTo>
                    <a:pt x="31" y="10"/>
                  </a:moveTo>
                  <a:cubicBezTo>
                    <a:pt x="32" y="10"/>
                    <a:pt x="33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7" y="10"/>
                    <a:pt x="57" y="18"/>
                    <a:pt x="60" y="30"/>
                  </a:cubicBezTo>
                  <a:cubicBezTo>
                    <a:pt x="60" y="31"/>
                    <a:pt x="60" y="32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46"/>
                    <a:pt x="53" y="55"/>
                    <a:pt x="44" y="59"/>
                  </a:cubicBezTo>
                  <a:cubicBezTo>
                    <a:pt x="42" y="59"/>
                    <a:pt x="41" y="60"/>
                    <a:pt x="39" y="60"/>
                  </a:cubicBezTo>
                  <a:cubicBezTo>
                    <a:pt x="38" y="60"/>
                    <a:pt x="37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4" y="60"/>
                    <a:pt x="14" y="53"/>
                    <a:pt x="11" y="42"/>
                  </a:cubicBezTo>
                  <a:cubicBezTo>
                    <a:pt x="10" y="41"/>
                    <a:pt x="10" y="39"/>
                    <a:pt x="10" y="38"/>
                  </a:cubicBezTo>
                  <a:cubicBezTo>
                    <a:pt x="10" y="37"/>
                    <a:pt x="10" y="36"/>
                    <a:pt x="10" y="35"/>
                  </a:cubicBezTo>
                  <a:cubicBezTo>
                    <a:pt x="10" y="33"/>
                    <a:pt x="10" y="31"/>
                    <a:pt x="10" y="29"/>
                  </a:cubicBezTo>
                  <a:cubicBezTo>
                    <a:pt x="11" y="28"/>
                    <a:pt x="11" y="26"/>
                    <a:pt x="12" y="25"/>
                  </a:cubicBezTo>
                  <a:cubicBezTo>
                    <a:pt x="15" y="19"/>
                    <a:pt x="20" y="14"/>
                    <a:pt x="26" y="11"/>
                  </a:cubicBezTo>
                  <a:cubicBezTo>
                    <a:pt x="28" y="11"/>
                    <a:pt x="29" y="10"/>
                    <a:pt x="31" y="1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2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14" y="5"/>
                    <a:pt x="7" y="13"/>
                    <a:pt x="3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1" y="29"/>
                    <a:pt x="0" y="32"/>
                    <a:pt x="0" y="36"/>
                  </a:cubicBezTo>
                  <a:cubicBezTo>
                    <a:pt x="0" y="37"/>
                    <a:pt x="1" y="38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5" y="59"/>
                    <a:pt x="19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38" y="69"/>
                    <a:pt x="40" y="69"/>
                    <a:pt x="42" y="69"/>
                  </a:cubicBezTo>
                  <a:cubicBezTo>
                    <a:pt x="43" y="68"/>
                    <a:pt x="45" y="68"/>
                    <a:pt x="46" y="68"/>
                  </a:cubicBezTo>
                  <a:cubicBezTo>
                    <a:pt x="60" y="63"/>
                    <a:pt x="70" y="50"/>
                    <a:pt x="69" y="34"/>
                  </a:cubicBezTo>
                  <a:cubicBezTo>
                    <a:pt x="69" y="34"/>
                    <a:pt x="69" y="33"/>
                    <a:pt x="69" y="32"/>
                  </a:cubicBezTo>
                  <a:cubicBezTo>
                    <a:pt x="69" y="31"/>
                    <a:pt x="69" y="29"/>
                    <a:pt x="69" y="28"/>
                  </a:cubicBezTo>
                  <a:cubicBezTo>
                    <a:pt x="65" y="12"/>
                    <a:pt x="52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0306"/>
            <p:cNvSpPr/>
            <p:nvPr/>
          </p:nvSpPr>
          <p:spPr bwMode="auto">
            <a:xfrm>
              <a:off x="6452561" y="-122922"/>
              <a:ext cx="45356" cy="45356"/>
            </a:xfrm>
            <a:custGeom>
              <a:avLst/>
              <a:gdLst>
                <a:gd name="T0" fmla="*/ 15 w 29"/>
                <a:gd name="T1" fmla="*/ 0 h 29"/>
                <a:gd name="T2" fmla="*/ 14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2 w 29"/>
                <a:gd name="T9" fmla="*/ 7 h 29"/>
                <a:gd name="T10" fmla="*/ 1 w 29"/>
                <a:gd name="T11" fmla="*/ 11 h 29"/>
                <a:gd name="T12" fmla="*/ 0 w 29"/>
                <a:gd name="T13" fmla="*/ 15 h 29"/>
                <a:gd name="T14" fmla="*/ 1 w 29"/>
                <a:gd name="T15" fmla="*/ 19 h 29"/>
                <a:gd name="T16" fmla="*/ 2 w 29"/>
                <a:gd name="T17" fmla="*/ 22 h 29"/>
                <a:gd name="T18" fmla="*/ 13 w 29"/>
                <a:gd name="T19" fmla="*/ 29 h 29"/>
                <a:gd name="T20" fmla="*/ 15 w 29"/>
                <a:gd name="T21" fmla="*/ 29 h 29"/>
                <a:gd name="T22" fmla="*/ 15 w 29"/>
                <a:gd name="T23" fmla="*/ 29 h 29"/>
                <a:gd name="T24" fmla="*/ 17 w 29"/>
                <a:gd name="T25" fmla="*/ 29 h 29"/>
                <a:gd name="T26" fmla="*/ 23 w 29"/>
                <a:gd name="T27" fmla="*/ 26 h 29"/>
                <a:gd name="T28" fmla="*/ 26 w 29"/>
                <a:gd name="T29" fmla="*/ 23 h 29"/>
                <a:gd name="T30" fmla="*/ 29 w 29"/>
                <a:gd name="T31" fmla="*/ 14 h 29"/>
                <a:gd name="T32" fmla="*/ 28 w 29"/>
                <a:gd name="T33" fmla="*/ 10 h 29"/>
                <a:gd name="T34" fmla="*/ 26 w 29"/>
                <a:gd name="T35" fmla="*/ 6 h 29"/>
                <a:gd name="T36" fmla="*/ 21 w 29"/>
                <a:gd name="T37" fmla="*/ 2 h 29"/>
                <a:gd name="T38" fmla="*/ 21 w 29"/>
                <a:gd name="T39" fmla="*/ 2 h 29"/>
                <a:gd name="T40" fmla="*/ 17 w 29"/>
                <a:gd name="T41" fmla="*/ 0 h 29"/>
                <a:gd name="T42" fmla="*/ 17 w 29"/>
                <a:gd name="T43" fmla="*/ 0 h 29"/>
                <a:gd name="T44" fmla="*/ 15 w 29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9" y="1"/>
                    <a:pt x="8" y="2"/>
                    <a:pt x="6" y="3"/>
                  </a:cubicBezTo>
                  <a:cubicBezTo>
                    <a:pt x="5" y="4"/>
                    <a:pt x="3" y="5"/>
                    <a:pt x="2" y="7"/>
                  </a:cubicBezTo>
                  <a:cubicBezTo>
                    <a:pt x="2" y="8"/>
                    <a:pt x="1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1" y="19"/>
                  </a:cubicBezTo>
                  <a:cubicBezTo>
                    <a:pt x="1" y="20"/>
                    <a:pt x="2" y="21"/>
                    <a:pt x="2" y="22"/>
                  </a:cubicBezTo>
                  <a:cubicBezTo>
                    <a:pt x="5" y="26"/>
                    <a:pt x="9" y="29"/>
                    <a:pt x="13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28"/>
                    <a:pt x="21" y="27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28" y="21"/>
                    <a:pt x="29" y="18"/>
                    <a:pt x="29" y="14"/>
                  </a:cubicBezTo>
                  <a:cubicBezTo>
                    <a:pt x="29" y="13"/>
                    <a:pt x="29" y="11"/>
                    <a:pt x="28" y="10"/>
                  </a:cubicBezTo>
                  <a:cubicBezTo>
                    <a:pt x="28" y="8"/>
                    <a:pt x="27" y="7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0307"/>
            <p:cNvSpPr>
              <a:spLocks noEditPoints="1"/>
            </p:cNvSpPr>
            <p:nvPr/>
          </p:nvSpPr>
          <p:spPr bwMode="auto">
            <a:xfrm>
              <a:off x="6428549" y="-146934"/>
              <a:ext cx="92714" cy="93380"/>
            </a:xfrm>
            <a:custGeom>
              <a:avLst/>
              <a:gdLst>
                <a:gd name="T0" fmla="*/ 22 w 59"/>
                <a:gd name="T1" fmla="*/ 9 h 59"/>
                <a:gd name="T2" fmla="*/ 29 w 59"/>
                <a:gd name="T3" fmla="*/ 8 h 59"/>
                <a:gd name="T4" fmla="*/ 30 w 59"/>
                <a:gd name="T5" fmla="*/ 8 h 59"/>
                <a:gd name="T6" fmla="*/ 34 w 59"/>
                <a:gd name="T7" fmla="*/ 9 h 59"/>
                <a:gd name="T8" fmla="*/ 34 w 59"/>
                <a:gd name="T9" fmla="*/ 9 h 59"/>
                <a:gd name="T10" fmla="*/ 38 w 59"/>
                <a:gd name="T11" fmla="*/ 10 h 59"/>
                <a:gd name="T12" fmla="*/ 38 w 59"/>
                <a:gd name="T13" fmla="*/ 10 h 59"/>
                <a:gd name="T14" fmla="*/ 47 w 59"/>
                <a:gd name="T15" fmla="*/ 18 h 59"/>
                <a:gd name="T16" fmla="*/ 49 w 59"/>
                <a:gd name="T17" fmla="*/ 21 h 59"/>
                <a:gd name="T18" fmla="*/ 51 w 59"/>
                <a:gd name="T19" fmla="*/ 29 h 59"/>
                <a:gd name="T20" fmla="*/ 46 w 59"/>
                <a:gd name="T21" fmla="*/ 43 h 59"/>
                <a:gd name="T22" fmla="*/ 43 w 59"/>
                <a:gd name="T23" fmla="*/ 46 h 59"/>
                <a:gd name="T24" fmla="*/ 33 w 59"/>
                <a:gd name="T25" fmla="*/ 51 h 59"/>
                <a:gd name="T26" fmla="*/ 30 w 59"/>
                <a:gd name="T27" fmla="*/ 51 h 59"/>
                <a:gd name="T28" fmla="*/ 30 w 59"/>
                <a:gd name="T29" fmla="*/ 51 h 59"/>
                <a:gd name="T30" fmla="*/ 28 w 59"/>
                <a:gd name="T31" fmla="*/ 51 h 59"/>
                <a:gd name="T32" fmla="*/ 11 w 59"/>
                <a:gd name="T33" fmla="*/ 41 h 59"/>
                <a:gd name="T34" fmla="*/ 9 w 59"/>
                <a:gd name="T35" fmla="*/ 37 h 59"/>
                <a:gd name="T36" fmla="*/ 8 w 59"/>
                <a:gd name="T37" fmla="*/ 30 h 59"/>
                <a:gd name="T38" fmla="*/ 9 w 59"/>
                <a:gd name="T39" fmla="*/ 23 h 59"/>
                <a:gd name="T40" fmla="*/ 11 w 59"/>
                <a:gd name="T41" fmla="*/ 19 h 59"/>
                <a:gd name="T42" fmla="*/ 18 w 59"/>
                <a:gd name="T43" fmla="*/ 11 h 59"/>
                <a:gd name="T44" fmla="*/ 22 w 59"/>
                <a:gd name="T45" fmla="*/ 9 h 59"/>
                <a:gd name="T46" fmla="*/ 30 w 59"/>
                <a:gd name="T47" fmla="*/ 0 h 59"/>
                <a:gd name="T48" fmla="*/ 29 w 59"/>
                <a:gd name="T49" fmla="*/ 0 h 59"/>
                <a:gd name="T50" fmla="*/ 19 w 59"/>
                <a:gd name="T51" fmla="*/ 2 h 59"/>
                <a:gd name="T52" fmla="*/ 15 w 59"/>
                <a:gd name="T53" fmla="*/ 4 h 59"/>
                <a:gd name="T54" fmla="*/ 3 w 59"/>
                <a:gd name="T55" fmla="*/ 16 h 59"/>
                <a:gd name="T56" fmla="*/ 2 w 59"/>
                <a:gd name="T57" fmla="*/ 20 h 59"/>
                <a:gd name="T58" fmla="*/ 0 w 59"/>
                <a:gd name="T59" fmla="*/ 30 h 59"/>
                <a:gd name="T60" fmla="*/ 2 w 59"/>
                <a:gd name="T61" fmla="*/ 40 h 59"/>
                <a:gd name="T62" fmla="*/ 4 w 59"/>
                <a:gd name="T63" fmla="*/ 44 h 59"/>
                <a:gd name="T64" fmla="*/ 29 w 59"/>
                <a:gd name="T65" fmla="*/ 59 h 59"/>
                <a:gd name="T66" fmla="*/ 30 w 59"/>
                <a:gd name="T67" fmla="*/ 59 h 59"/>
                <a:gd name="T68" fmla="*/ 30 w 59"/>
                <a:gd name="T69" fmla="*/ 59 h 59"/>
                <a:gd name="T70" fmla="*/ 33 w 59"/>
                <a:gd name="T71" fmla="*/ 59 h 59"/>
                <a:gd name="T72" fmla="*/ 48 w 59"/>
                <a:gd name="T73" fmla="*/ 52 h 59"/>
                <a:gd name="T74" fmla="*/ 51 w 59"/>
                <a:gd name="T75" fmla="*/ 49 h 59"/>
                <a:gd name="T76" fmla="*/ 59 w 59"/>
                <a:gd name="T77" fmla="*/ 29 h 59"/>
                <a:gd name="T78" fmla="*/ 56 w 59"/>
                <a:gd name="T79" fmla="*/ 18 h 59"/>
                <a:gd name="T80" fmla="*/ 54 w 59"/>
                <a:gd name="T81" fmla="*/ 14 h 59"/>
                <a:gd name="T82" fmla="*/ 41 w 59"/>
                <a:gd name="T83" fmla="*/ 3 h 59"/>
                <a:gd name="T84" fmla="*/ 41 w 59"/>
                <a:gd name="T85" fmla="*/ 3 h 59"/>
                <a:gd name="T86" fmla="*/ 37 w 59"/>
                <a:gd name="T87" fmla="*/ 1 h 59"/>
                <a:gd name="T88" fmla="*/ 37 w 59"/>
                <a:gd name="T89" fmla="*/ 1 h 59"/>
                <a:gd name="T90" fmla="*/ 30 w 59"/>
                <a:gd name="T9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59">
                  <a:moveTo>
                    <a:pt x="22" y="9"/>
                  </a:moveTo>
                  <a:cubicBezTo>
                    <a:pt x="24" y="9"/>
                    <a:pt x="27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3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7" y="9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2" y="12"/>
                    <a:pt x="45" y="14"/>
                    <a:pt x="47" y="18"/>
                  </a:cubicBezTo>
                  <a:cubicBezTo>
                    <a:pt x="48" y="19"/>
                    <a:pt x="49" y="20"/>
                    <a:pt x="49" y="21"/>
                  </a:cubicBezTo>
                  <a:cubicBezTo>
                    <a:pt x="50" y="24"/>
                    <a:pt x="51" y="26"/>
                    <a:pt x="51" y="29"/>
                  </a:cubicBezTo>
                  <a:cubicBezTo>
                    <a:pt x="51" y="35"/>
                    <a:pt x="49" y="40"/>
                    <a:pt x="46" y="43"/>
                  </a:cubicBezTo>
                  <a:cubicBezTo>
                    <a:pt x="45" y="44"/>
                    <a:pt x="44" y="45"/>
                    <a:pt x="43" y="46"/>
                  </a:cubicBezTo>
                  <a:cubicBezTo>
                    <a:pt x="40" y="49"/>
                    <a:pt x="37" y="50"/>
                    <a:pt x="33" y="51"/>
                  </a:cubicBezTo>
                  <a:cubicBezTo>
                    <a:pt x="32" y="51"/>
                    <a:pt x="31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8" y="51"/>
                  </a:cubicBezTo>
                  <a:cubicBezTo>
                    <a:pt x="21" y="51"/>
                    <a:pt x="15" y="47"/>
                    <a:pt x="11" y="41"/>
                  </a:cubicBezTo>
                  <a:cubicBezTo>
                    <a:pt x="10" y="39"/>
                    <a:pt x="10" y="38"/>
                    <a:pt x="9" y="37"/>
                  </a:cubicBezTo>
                  <a:cubicBezTo>
                    <a:pt x="9" y="35"/>
                    <a:pt x="8" y="32"/>
                    <a:pt x="8" y="30"/>
                  </a:cubicBezTo>
                  <a:cubicBezTo>
                    <a:pt x="8" y="28"/>
                    <a:pt x="8" y="25"/>
                    <a:pt x="9" y="23"/>
                  </a:cubicBezTo>
                  <a:cubicBezTo>
                    <a:pt x="10" y="22"/>
                    <a:pt x="10" y="20"/>
                    <a:pt x="11" y="19"/>
                  </a:cubicBezTo>
                  <a:cubicBezTo>
                    <a:pt x="13" y="16"/>
                    <a:pt x="15" y="13"/>
                    <a:pt x="18" y="11"/>
                  </a:cubicBezTo>
                  <a:cubicBezTo>
                    <a:pt x="19" y="11"/>
                    <a:pt x="21" y="10"/>
                    <a:pt x="22" y="9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1"/>
                    <a:pt x="19" y="2"/>
                  </a:cubicBezTo>
                  <a:cubicBezTo>
                    <a:pt x="17" y="3"/>
                    <a:pt x="16" y="4"/>
                    <a:pt x="15" y="4"/>
                  </a:cubicBezTo>
                  <a:cubicBezTo>
                    <a:pt x="10" y="7"/>
                    <a:pt x="6" y="11"/>
                    <a:pt x="3" y="16"/>
                  </a:cubicBezTo>
                  <a:cubicBezTo>
                    <a:pt x="3" y="17"/>
                    <a:pt x="2" y="19"/>
                    <a:pt x="2" y="20"/>
                  </a:cubicBezTo>
                  <a:cubicBezTo>
                    <a:pt x="1" y="23"/>
                    <a:pt x="0" y="27"/>
                    <a:pt x="0" y="30"/>
                  </a:cubicBezTo>
                  <a:cubicBezTo>
                    <a:pt x="0" y="34"/>
                    <a:pt x="1" y="37"/>
                    <a:pt x="2" y="40"/>
                  </a:cubicBezTo>
                  <a:cubicBezTo>
                    <a:pt x="3" y="42"/>
                    <a:pt x="3" y="43"/>
                    <a:pt x="4" y="44"/>
                  </a:cubicBezTo>
                  <a:cubicBezTo>
                    <a:pt x="9" y="53"/>
                    <a:pt x="18" y="59"/>
                    <a:pt x="29" y="59"/>
                  </a:cubicBezTo>
                  <a:cubicBezTo>
                    <a:pt x="29" y="59"/>
                    <a:pt x="29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4" y="56"/>
                    <a:pt x="48" y="52"/>
                  </a:cubicBezTo>
                  <a:cubicBezTo>
                    <a:pt x="49" y="51"/>
                    <a:pt x="51" y="50"/>
                    <a:pt x="51" y="49"/>
                  </a:cubicBezTo>
                  <a:cubicBezTo>
                    <a:pt x="56" y="44"/>
                    <a:pt x="59" y="37"/>
                    <a:pt x="59" y="29"/>
                  </a:cubicBezTo>
                  <a:cubicBezTo>
                    <a:pt x="59" y="25"/>
                    <a:pt x="58" y="21"/>
                    <a:pt x="56" y="18"/>
                  </a:cubicBezTo>
                  <a:cubicBezTo>
                    <a:pt x="56" y="17"/>
                    <a:pt x="55" y="15"/>
                    <a:pt x="54" y="14"/>
                  </a:cubicBezTo>
                  <a:cubicBezTo>
                    <a:pt x="51" y="9"/>
                    <a:pt x="46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1"/>
                    <a:pt x="32" y="0"/>
                    <a:pt x="3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0308"/>
            <p:cNvSpPr/>
            <p:nvPr/>
          </p:nvSpPr>
          <p:spPr bwMode="auto">
            <a:xfrm>
              <a:off x="5969649" y="89852"/>
              <a:ext cx="90046" cy="88044"/>
            </a:xfrm>
            <a:custGeom>
              <a:avLst/>
              <a:gdLst>
                <a:gd name="T0" fmla="*/ 29 w 57"/>
                <a:gd name="T1" fmla="*/ 0 h 56"/>
                <a:gd name="T2" fmla="*/ 28 w 57"/>
                <a:gd name="T3" fmla="*/ 0 h 56"/>
                <a:gd name="T4" fmla="*/ 16 w 57"/>
                <a:gd name="T5" fmla="*/ 3 h 56"/>
                <a:gd name="T6" fmla="*/ 13 w 57"/>
                <a:gd name="T7" fmla="*/ 5 h 56"/>
                <a:gd name="T8" fmla="*/ 0 w 57"/>
                <a:gd name="T9" fmla="*/ 29 h 56"/>
                <a:gd name="T10" fmla="*/ 2 w 57"/>
                <a:gd name="T11" fmla="*/ 38 h 56"/>
                <a:gd name="T12" fmla="*/ 4 w 57"/>
                <a:gd name="T13" fmla="*/ 42 h 56"/>
                <a:gd name="T14" fmla="*/ 14 w 57"/>
                <a:gd name="T15" fmla="*/ 52 h 56"/>
                <a:gd name="T16" fmla="*/ 18 w 57"/>
                <a:gd name="T17" fmla="*/ 54 h 56"/>
                <a:gd name="T18" fmla="*/ 28 w 57"/>
                <a:gd name="T19" fmla="*/ 56 h 56"/>
                <a:gd name="T20" fmla="*/ 29 w 57"/>
                <a:gd name="T21" fmla="*/ 56 h 56"/>
                <a:gd name="T22" fmla="*/ 41 w 57"/>
                <a:gd name="T23" fmla="*/ 53 h 56"/>
                <a:gd name="T24" fmla="*/ 45 w 57"/>
                <a:gd name="T25" fmla="*/ 51 h 56"/>
                <a:gd name="T26" fmla="*/ 55 w 57"/>
                <a:gd name="T27" fmla="*/ 38 h 56"/>
                <a:gd name="T28" fmla="*/ 56 w 57"/>
                <a:gd name="T29" fmla="*/ 34 h 56"/>
                <a:gd name="T30" fmla="*/ 57 w 57"/>
                <a:gd name="T31" fmla="*/ 28 h 56"/>
                <a:gd name="T32" fmla="*/ 54 w 57"/>
                <a:gd name="T33" fmla="*/ 17 h 56"/>
                <a:gd name="T34" fmla="*/ 52 w 57"/>
                <a:gd name="T35" fmla="*/ 13 h 56"/>
                <a:gd name="T36" fmla="*/ 29 w 57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56">
                  <a:moveTo>
                    <a:pt x="2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0" y="1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5" y="10"/>
                    <a:pt x="0" y="19"/>
                    <a:pt x="0" y="29"/>
                  </a:cubicBezTo>
                  <a:cubicBezTo>
                    <a:pt x="0" y="32"/>
                    <a:pt x="1" y="35"/>
                    <a:pt x="2" y="38"/>
                  </a:cubicBezTo>
                  <a:cubicBezTo>
                    <a:pt x="3" y="40"/>
                    <a:pt x="3" y="41"/>
                    <a:pt x="4" y="42"/>
                  </a:cubicBezTo>
                  <a:cubicBezTo>
                    <a:pt x="7" y="47"/>
                    <a:pt x="10" y="50"/>
                    <a:pt x="14" y="52"/>
                  </a:cubicBezTo>
                  <a:cubicBezTo>
                    <a:pt x="15" y="53"/>
                    <a:pt x="17" y="54"/>
                    <a:pt x="18" y="54"/>
                  </a:cubicBezTo>
                  <a:cubicBezTo>
                    <a:pt x="21" y="56"/>
                    <a:pt x="25" y="56"/>
                    <a:pt x="28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3" y="56"/>
                    <a:pt x="38" y="55"/>
                    <a:pt x="41" y="53"/>
                  </a:cubicBezTo>
                  <a:cubicBezTo>
                    <a:pt x="43" y="53"/>
                    <a:pt x="44" y="52"/>
                    <a:pt x="45" y="51"/>
                  </a:cubicBezTo>
                  <a:cubicBezTo>
                    <a:pt x="49" y="48"/>
                    <a:pt x="53" y="43"/>
                    <a:pt x="55" y="38"/>
                  </a:cubicBezTo>
                  <a:cubicBezTo>
                    <a:pt x="55" y="36"/>
                    <a:pt x="56" y="35"/>
                    <a:pt x="56" y="34"/>
                  </a:cubicBezTo>
                  <a:cubicBezTo>
                    <a:pt x="56" y="32"/>
                    <a:pt x="57" y="30"/>
                    <a:pt x="57" y="28"/>
                  </a:cubicBezTo>
                  <a:cubicBezTo>
                    <a:pt x="57" y="24"/>
                    <a:pt x="56" y="20"/>
                    <a:pt x="54" y="17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0309"/>
            <p:cNvSpPr>
              <a:spLocks noEditPoints="1"/>
            </p:cNvSpPr>
            <p:nvPr/>
          </p:nvSpPr>
          <p:spPr bwMode="auto">
            <a:xfrm>
              <a:off x="5924293" y="43829"/>
              <a:ext cx="181425" cy="180091"/>
            </a:xfrm>
            <a:custGeom>
              <a:avLst/>
              <a:gdLst>
                <a:gd name="T0" fmla="*/ 38 w 115"/>
                <a:gd name="T1" fmla="*/ 20 h 114"/>
                <a:gd name="T2" fmla="*/ 57 w 115"/>
                <a:gd name="T3" fmla="*/ 15 h 114"/>
                <a:gd name="T4" fmla="*/ 58 w 115"/>
                <a:gd name="T5" fmla="*/ 15 h 114"/>
                <a:gd name="T6" fmla="*/ 93 w 115"/>
                <a:gd name="T7" fmla="*/ 36 h 114"/>
                <a:gd name="T8" fmla="*/ 95 w 115"/>
                <a:gd name="T9" fmla="*/ 40 h 114"/>
                <a:gd name="T10" fmla="*/ 99 w 115"/>
                <a:gd name="T11" fmla="*/ 56 h 114"/>
                <a:gd name="T12" fmla="*/ 98 w 115"/>
                <a:gd name="T13" fmla="*/ 67 h 114"/>
                <a:gd name="T14" fmla="*/ 97 w 115"/>
                <a:gd name="T15" fmla="*/ 71 h 114"/>
                <a:gd name="T16" fmla="*/ 81 w 115"/>
                <a:gd name="T17" fmla="*/ 92 h 114"/>
                <a:gd name="T18" fmla="*/ 77 w 115"/>
                <a:gd name="T19" fmla="*/ 94 h 114"/>
                <a:gd name="T20" fmla="*/ 58 w 115"/>
                <a:gd name="T21" fmla="*/ 99 h 114"/>
                <a:gd name="T22" fmla="*/ 57 w 115"/>
                <a:gd name="T23" fmla="*/ 99 h 114"/>
                <a:gd name="T24" fmla="*/ 41 w 115"/>
                <a:gd name="T25" fmla="*/ 96 h 114"/>
                <a:gd name="T26" fmla="*/ 37 w 115"/>
                <a:gd name="T27" fmla="*/ 94 h 114"/>
                <a:gd name="T28" fmla="*/ 21 w 115"/>
                <a:gd name="T29" fmla="*/ 78 h 114"/>
                <a:gd name="T30" fmla="*/ 19 w 115"/>
                <a:gd name="T31" fmla="*/ 74 h 114"/>
                <a:gd name="T32" fmla="*/ 16 w 115"/>
                <a:gd name="T33" fmla="*/ 58 h 114"/>
                <a:gd name="T34" fmla="*/ 35 w 115"/>
                <a:gd name="T35" fmla="*/ 22 h 114"/>
                <a:gd name="T36" fmla="*/ 38 w 115"/>
                <a:gd name="T37" fmla="*/ 20 h 114"/>
                <a:gd name="T38" fmla="*/ 57 w 115"/>
                <a:gd name="T39" fmla="*/ 0 h 114"/>
                <a:gd name="T40" fmla="*/ 56 w 115"/>
                <a:gd name="T41" fmla="*/ 0 h 114"/>
                <a:gd name="T42" fmla="*/ 31 w 115"/>
                <a:gd name="T43" fmla="*/ 7 h 114"/>
                <a:gd name="T44" fmla="*/ 27 w 115"/>
                <a:gd name="T45" fmla="*/ 9 h 114"/>
                <a:gd name="T46" fmla="*/ 0 w 115"/>
                <a:gd name="T47" fmla="*/ 58 h 114"/>
                <a:gd name="T48" fmla="*/ 5 w 115"/>
                <a:gd name="T49" fmla="*/ 81 h 114"/>
                <a:gd name="T50" fmla="*/ 7 w 115"/>
                <a:gd name="T51" fmla="*/ 85 h 114"/>
                <a:gd name="T52" fmla="*/ 31 w 115"/>
                <a:gd name="T53" fmla="*/ 108 h 114"/>
                <a:gd name="T54" fmla="*/ 35 w 115"/>
                <a:gd name="T55" fmla="*/ 110 h 114"/>
                <a:gd name="T56" fmla="*/ 57 w 115"/>
                <a:gd name="T57" fmla="*/ 114 h 114"/>
                <a:gd name="T58" fmla="*/ 59 w 115"/>
                <a:gd name="T59" fmla="*/ 114 h 114"/>
                <a:gd name="T60" fmla="*/ 85 w 115"/>
                <a:gd name="T61" fmla="*/ 107 h 114"/>
                <a:gd name="T62" fmla="*/ 89 w 115"/>
                <a:gd name="T63" fmla="*/ 105 h 114"/>
                <a:gd name="T64" fmla="*/ 112 w 115"/>
                <a:gd name="T65" fmla="*/ 75 h 114"/>
                <a:gd name="T66" fmla="*/ 113 w 115"/>
                <a:gd name="T67" fmla="*/ 71 h 114"/>
                <a:gd name="T68" fmla="*/ 115 w 115"/>
                <a:gd name="T69" fmla="*/ 56 h 114"/>
                <a:gd name="T70" fmla="*/ 109 w 115"/>
                <a:gd name="T71" fmla="*/ 33 h 114"/>
                <a:gd name="T72" fmla="*/ 107 w 115"/>
                <a:gd name="T73" fmla="*/ 29 h 114"/>
                <a:gd name="T74" fmla="*/ 57 w 115"/>
                <a:gd name="T7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4">
                  <a:moveTo>
                    <a:pt x="38" y="20"/>
                  </a:moveTo>
                  <a:cubicBezTo>
                    <a:pt x="44" y="17"/>
                    <a:pt x="50" y="15"/>
                    <a:pt x="57" y="15"/>
                  </a:cubicBezTo>
                  <a:cubicBezTo>
                    <a:pt x="57" y="15"/>
                    <a:pt x="57" y="15"/>
                    <a:pt x="58" y="15"/>
                  </a:cubicBezTo>
                  <a:cubicBezTo>
                    <a:pt x="73" y="15"/>
                    <a:pt x="86" y="24"/>
                    <a:pt x="93" y="36"/>
                  </a:cubicBezTo>
                  <a:cubicBezTo>
                    <a:pt x="94" y="37"/>
                    <a:pt x="95" y="38"/>
                    <a:pt x="95" y="40"/>
                  </a:cubicBezTo>
                  <a:cubicBezTo>
                    <a:pt x="98" y="45"/>
                    <a:pt x="99" y="50"/>
                    <a:pt x="99" y="56"/>
                  </a:cubicBezTo>
                  <a:cubicBezTo>
                    <a:pt x="99" y="60"/>
                    <a:pt x="99" y="63"/>
                    <a:pt x="98" y="67"/>
                  </a:cubicBezTo>
                  <a:cubicBezTo>
                    <a:pt x="98" y="68"/>
                    <a:pt x="97" y="69"/>
                    <a:pt x="97" y="71"/>
                  </a:cubicBezTo>
                  <a:cubicBezTo>
                    <a:pt x="94" y="79"/>
                    <a:pt x="88" y="87"/>
                    <a:pt x="81" y="92"/>
                  </a:cubicBezTo>
                  <a:cubicBezTo>
                    <a:pt x="80" y="93"/>
                    <a:pt x="78" y="93"/>
                    <a:pt x="77" y="94"/>
                  </a:cubicBezTo>
                  <a:cubicBezTo>
                    <a:pt x="72" y="97"/>
                    <a:pt x="65" y="99"/>
                    <a:pt x="58" y="99"/>
                  </a:cubicBezTo>
                  <a:cubicBezTo>
                    <a:pt x="58" y="99"/>
                    <a:pt x="58" y="99"/>
                    <a:pt x="57" y="99"/>
                  </a:cubicBezTo>
                  <a:cubicBezTo>
                    <a:pt x="52" y="99"/>
                    <a:pt x="46" y="98"/>
                    <a:pt x="41" y="96"/>
                  </a:cubicBezTo>
                  <a:cubicBezTo>
                    <a:pt x="40" y="95"/>
                    <a:pt x="39" y="94"/>
                    <a:pt x="37" y="94"/>
                  </a:cubicBezTo>
                  <a:cubicBezTo>
                    <a:pt x="31" y="90"/>
                    <a:pt x="25" y="84"/>
                    <a:pt x="21" y="78"/>
                  </a:cubicBezTo>
                  <a:cubicBezTo>
                    <a:pt x="20" y="76"/>
                    <a:pt x="20" y="75"/>
                    <a:pt x="19" y="74"/>
                  </a:cubicBezTo>
                  <a:cubicBezTo>
                    <a:pt x="17" y="69"/>
                    <a:pt x="16" y="63"/>
                    <a:pt x="16" y="58"/>
                  </a:cubicBezTo>
                  <a:cubicBezTo>
                    <a:pt x="15" y="43"/>
                    <a:pt x="23" y="30"/>
                    <a:pt x="35" y="22"/>
                  </a:cubicBezTo>
                  <a:cubicBezTo>
                    <a:pt x="36" y="21"/>
                    <a:pt x="37" y="21"/>
                    <a:pt x="38" y="2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6" y="0"/>
                  </a:cubicBezTo>
                  <a:cubicBezTo>
                    <a:pt x="47" y="0"/>
                    <a:pt x="38" y="3"/>
                    <a:pt x="31" y="7"/>
                  </a:cubicBezTo>
                  <a:cubicBezTo>
                    <a:pt x="29" y="7"/>
                    <a:pt x="28" y="8"/>
                    <a:pt x="27" y="9"/>
                  </a:cubicBezTo>
                  <a:cubicBezTo>
                    <a:pt x="11" y="19"/>
                    <a:pt x="0" y="37"/>
                    <a:pt x="0" y="58"/>
                  </a:cubicBezTo>
                  <a:cubicBezTo>
                    <a:pt x="0" y="66"/>
                    <a:pt x="2" y="74"/>
                    <a:pt x="5" y="81"/>
                  </a:cubicBezTo>
                  <a:cubicBezTo>
                    <a:pt x="6" y="82"/>
                    <a:pt x="7" y="83"/>
                    <a:pt x="7" y="85"/>
                  </a:cubicBezTo>
                  <a:cubicBezTo>
                    <a:pt x="13" y="94"/>
                    <a:pt x="21" y="102"/>
                    <a:pt x="31" y="108"/>
                  </a:cubicBezTo>
                  <a:cubicBezTo>
                    <a:pt x="32" y="108"/>
                    <a:pt x="33" y="109"/>
                    <a:pt x="35" y="110"/>
                  </a:cubicBezTo>
                  <a:cubicBezTo>
                    <a:pt x="42" y="113"/>
                    <a:pt x="49" y="114"/>
                    <a:pt x="57" y="114"/>
                  </a:cubicBezTo>
                  <a:cubicBezTo>
                    <a:pt x="58" y="114"/>
                    <a:pt x="58" y="114"/>
                    <a:pt x="59" y="114"/>
                  </a:cubicBezTo>
                  <a:cubicBezTo>
                    <a:pt x="68" y="114"/>
                    <a:pt x="77" y="112"/>
                    <a:pt x="85" y="107"/>
                  </a:cubicBezTo>
                  <a:cubicBezTo>
                    <a:pt x="86" y="107"/>
                    <a:pt x="88" y="106"/>
                    <a:pt x="89" y="105"/>
                  </a:cubicBezTo>
                  <a:cubicBezTo>
                    <a:pt x="99" y="98"/>
                    <a:pt x="108" y="88"/>
                    <a:pt x="112" y="75"/>
                  </a:cubicBezTo>
                  <a:cubicBezTo>
                    <a:pt x="112" y="74"/>
                    <a:pt x="113" y="72"/>
                    <a:pt x="113" y="71"/>
                  </a:cubicBezTo>
                  <a:cubicBezTo>
                    <a:pt x="114" y="66"/>
                    <a:pt x="115" y="61"/>
                    <a:pt x="115" y="56"/>
                  </a:cubicBezTo>
                  <a:cubicBezTo>
                    <a:pt x="114" y="48"/>
                    <a:pt x="113" y="40"/>
                    <a:pt x="109" y="33"/>
                  </a:cubicBezTo>
                  <a:cubicBezTo>
                    <a:pt x="109" y="31"/>
                    <a:pt x="108" y="30"/>
                    <a:pt x="107" y="29"/>
                  </a:cubicBezTo>
                  <a:cubicBezTo>
                    <a:pt x="97" y="12"/>
                    <a:pt x="79" y="0"/>
                    <a:pt x="57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0310"/>
            <p:cNvSpPr/>
            <p:nvPr/>
          </p:nvSpPr>
          <p:spPr bwMode="auto">
            <a:xfrm>
              <a:off x="4789050" y="-657191"/>
              <a:ext cx="79374" cy="78706"/>
            </a:xfrm>
            <a:custGeom>
              <a:avLst/>
              <a:gdLst>
                <a:gd name="T0" fmla="*/ 25 w 50"/>
                <a:gd name="T1" fmla="*/ 0 h 50"/>
                <a:gd name="T2" fmla="*/ 24 w 50"/>
                <a:gd name="T3" fmla="*/ 0 h 50"/>
                <a:gd name="T4" fmla="*/ 24 w 50"/>
                <a:gd name="T5" fmla="*/ 0 h 50"/>
                <a:gd name="T6" fmla="*/ 20 w 50"/>
                <a:gd name="T7" fmla="*/ 0 h 50"/>
                <a:gd name="T8" fmla="*/ 1 w 50"/>
                <a:gd name="T9" fmla="*/ 19 h 50"/>
                <a:gd name="T10" fmla="*/ 0 w 50"/>
                <a:gd name="T11" fmla="*/ 23 h 50"/>
                <a:gd name="T12" fmla="*/ 0 w 50"/>
                <a:gd name="T13" fmla="*/ 25 h 50"/>
                <a:gd name="T14" fmla="*/ 24 w 50"/>
                <a:gd name="T15" fmla="*/ 50 h 50"/>
                <a:gd name="T16" fmla="*/ 25 w 50"/>
                <a:gd name="T17" fmla="*/ 50 h 50"/>
                <a:gd name="T18" fmla="*/ 25 w 50"/>
                <a:gd name="T19" fmla="*/ 50 h 50"/>
                <a:gd name="T20" fmla="*/ 29 w 50"/>
                <a:gd name="T21" fmla="*/ 49 h 50"/>
                <a:gd name="T22" fmla="*/ 49 w 50"/>
                <a:gd name="T23" fmla="*/ 31 h 50"/>
                <a:gd name="T24" fmla="*/ 49 w 50"/>
                <a:gd name="T25" fmla="*/ 26 h 50"/>
                <a:gd name="T26" fmla="*/ 50 w 50"/>
                <a:gd name="T27" fmla="*/ 24 h 50"/>
                <a:gd name="T28" fmla="*/ 25 w 5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0" y="2"/>
                    <a:pt x="3" y="9"/>
                    <a:pt x="1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0" y="39"/>
                    <a:pt x="11" y="49"/>
                    <a:pt x="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8" y="49"/>
                    <a:pt x="29" y="49"/>
                  </a:cubicBezTo>
                  <a:cubicBezTo>
                    <a:pt x="39" y="48"/>
                    <a:pt x="46" y="40"/>
                    <a:pt x="49" y="31"/>
                  </a:cubicBezTo>
                  <a:cubicBezTo>
                    <a:pt x="49" y="29"/>
                    <a:pt x="49" y="28"/>
                    <a:pt x="49" y="26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49" y="11"/>
                    <a:pt x="38" y="0"/>
                    <a:pt x="2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0312"/>
            <p:cNvSpPr>
              <a:spLocks noEditPoints="1"/>
            </p:cNvSpPr>
            <p:nvPr/>
          </p:nvSpPr>
          <p:spPr bwMode="auto">
            <a:xfrm>
              <a:off x="4748355" y="-698546"/>
              <a:ext cx="159414" cy="159414"/>
            </a:xfrm>
            <a:custGeom>
              <a:avLst/>
              <a:gdLst>
                <a:gd name="T0" fmla="*/ 49 w 101"/>
                <a:gd name="T1" fmla="*/ 14 h 101"/>
                <a:gd name="T2" fmla="*/ 50 w 101"/>
                <a:gd name="T3" fmla="*/ 14 h 101"/>
                <a:gd name="T4" fmla="*/ 51 w 101"/>
                <a:gd name="T5" fmla="*/ 14 h 101"/>
                <a:gd name="T6" fmla="*/ 88 w 101"/>
                <a:gd name="T7" fmla="*/ 50 h 101"/>
                <a:gd name="T8" fmla="*/ 87 w 101"/>
                <a:gd name="T9" fmla="*/ 54 h 101"/>
                <a:gd name="T10" fmla="*/ 87 w 101"/>
                <a:gd name="T11" fmla="*/ 59 h 101"/>
                <a:gd name="T12" fmla="*/ 56 w 101"/>
                <a:gd name="T13" fmla="*/ 87 h 101"/>
                <a:gd name="T14" fmla="*/ 52 w 101"/>
                <a:gd name="T15" fmla="*/ 88 h 101"/>
                <a:gd name="T16" fmla="*/ 51 w 101"/>
                <a:gd name="T17" fmla="*/ 88 h 101"/>
                <a:gd name="T18" fmla="*/ 51 w 101"/>
                <a:gd name="T19" fmla="*/ 88 h 101"/>
                <a:gd name="T20" fmla="*/ 14 w 101"/>
                <a:gd name="T21" fmla="*/ 51 h 101"/>
                <a:gd name="T22" fmla="*/ 14 w 101"/>
                <a:gd name="T23" fmla="*/ 47 h 101"/>
                <a:gd name="T24" fmla="*/ 15 w 101"/>
                <a:gd name="T25" fmla="*/ 43 h 101"/>
                <a:gd name="T26" fmla="*/ 44 w 101"/>
                <a:gd name="T27" fmla="*/ 14 h 101"/>
                <a:gd name="T28" fmla="*/ 49 w 101"/>
                <a:gd name="T29" fmla="*/ 14 h 101"/>
                <a:gd name="T30" fmla="*/ 51 w 101"/>
                <a:gd name="T31" fmla="*/ 0 h 101"/>
                <a:gd name="T32" fmla="*/ 50 w 101"/>
                <a:gd name="T33" fmla="*/ 0 h 101"/>
                <a:gd name="T34" fmla="*/ 47 w 101"/>
                <a:gd name="T35" fmla="*/ 0 h 101"/>
                <a:gd name="T36" fmla="*/ 43 w 101"/>
                <a:gd name="T37" fmla="*/ 1 h 101"/>
                <a:gd name="T38" fmla="*/ 1 w 101"/>
                <a:gd name="T39" fmla="*/ 41 h 101"/>
                <a:gd name="T40" fmla="*/ 1 w 101"/>
                <a:gd name="T41" fmla="*/ 45 h 101"/>
                <a:gd name="T42" fmla="*/ 0 w 101"/>
                <a:gd name="T43" fmla="*/ 52 h 101"/>
                <a:gd name="T44" fmla="*/ 51 w 101"/>
                <a:gd name="T45" fmla="*/ 101 h 101"/>
                <a:gd name="T46" fmla="*/ 52 w 101"/>
                <a:gd name="T47" fmla="*/ 101 h 101"/>
                <a:gd name="T48" fmla="*/ 53 w 101"/>
                <a:gd name="T49" fmla="*/ 101 h 101"/>
                <a:gd name="T50" fmla="*/ 57 w 101"/>
                <a:gd name="T51" fmla="*/ 101 h 101"/>
                <a:gd name="T52" fmla="*/ 100 w 101"/>
                <a:gd name="T53" fmla="*/ 61 h 101"/>
                <a:gd name="T54" fmla="*/ 101 w 101"/>
                <a:gd name="T55" fmla="*/ 57 h 101"/>
                <a:gd name="T56" fmla="*/ 101 w 101"/>
                <a:gd name="T57" fmla="*/ 50 h 101"/>
                <a:gd name="T58" fmla="*/ 51 w 101"/>
                <a:gd name="T5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01">
                  <a:moveTo>
                    <a:pt x="49" y="14"/>
                  </a:moveTo>
                  <a:cubicBezTo>
                    <a:pt x="49" y="14"/>
                    <a:pt x="50" y="14"/>
                    <a:pt x="50" y="14"/>
                  </a:cubicBezTo>
                  <a:cubicBezTo>
                    <a:pt x="50" y="14"/>
                    <a:pt x="50" y="14"/>
                    <a:pt x="51" y="14"/>
                  </a:cubicBezTo>
                  <a:cubicBezTo>
                    <a:pt x="71" y="14"/>
                    <a:pt x="87" y="30"/>
                    <a:pt x="88" y="50"/>
                  </a:cubicBezTo>
                  <a:cubicBezTo>
                    <a:pt x="88" y="51"/>
                    <a:pt x="88" y="53"/>
                    <a:pt x="87" y="54"/>
                  </a:cubicBezTo>
                  <a:cubicBezTo>
                    <a:pt x="87" y="56"/>
                    <a:pt x="87" y="57"/>
                    <a:pt x="87" y="59"/>
                  </a:cubicBezTo>
                  <a:cubicBezTo>
                    <a:pt x="83" y="73"/>
                    <a:pt x="71" y="85"/>
                    <a:pt x="56" y="87"/>
                  </a:cubicBezTo>
                  <a:cubicBezTo>
                    <a:pt x="55" y="87"/>
                    <a:pt x="53" y="88"/>
                    <a:pt x="52" y="88"/>
                  </a:cubicBezTo>
                  <a:cubicBezTo>
                    <a:pt x="52" y="88"/>
                    <a:pt x="51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31" y="88"/>
                    <a:pt x="14" y="71"/>
                    <a:pt x="14" y="51"/>
                  </a:cubicBezTo>
                  <a:cubicBezTo>
                    <a:pt x="14" y="50"/>
                    <a:pt x="14" y="48"/>
                    <a:pt x="14" y="47"/>
                  </a:cubicBezTo>
                  <a:cubicBezTo>
                    <a:pt x="14" y="46"/>
                    <a:pt x="14" y="44"/>
                    <a:pt x="15" y="43"/>
                  </a:cubicBezTo>
                  <a:cubicBezTo>
                    <a:pt x="18" y="28"/>
                    <a:pt x="30" y="17"/>
                    <a:pt x="44" y="14"/>
                  </a:cubicBezTo>
                  <a:cubicBezTo>
                    <a:pt x="46" y="14"/>
                    <a:pt x="47" y="14"/>
                    <a:pt x="49" y="14"/>
                  </a:cubicBezTo>
                  <a:moveTo>
                    <a:pt x="51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4" y="1"/>
                    <a:pt x="43" y="1"/>
                  </a:cubicBezTo>
                  <a:cubicBezTo>
                    <a:pt x="22" y="4"/>
                    <a:pt x="5" y="20"/>
                    <a:pt x="1" y="41"/>
                  </a:cubicBezTo>
                  <a:cubicBezTo>
                    <a:pt x="1" y="42"/>
                    <a:pt x="1" y="43"/>
                    <a:pt x="1" y="45"/>
                  </a:cubicBezTo>
                  <a:cubicBezTo>
                    <a:pt x="0" y="47"/>
                    <a:pt x="0" y="49"/>
                    <a:pt x="0" y="52"/>
                  </a:cubicBezTo>
                  <a:cubicBezTo>
                    <a:pt x="1" y="79"/>
                    <a:pt x="23" y="101"/>
                    <a:pt x="51" y="101"/>
                  </a:cubicBezTo>
                  <a:cubicBezTo>
                    <a:pt x="51" y="101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4" y="101"/>
                    <a:pt x="56" y="101"/>
                    <a:pt x="57" y="101"/>
                  </a:cubicBezTo>
                  <a:cubicBezTo>
                    <a:pt x="79" y="98"/>
                    <a:pt x="96" y="82"/>
                    <a:pt x="100" y="61"/>
                  </a:cubicBezTo>
                  <a:cubicBezTo>
                    <a:pt x="100" y="59"/>
                    <a:pt x="101" y="58"/>
                    <a:pt x="101" y="57"/>
                  </a:cubicBezTo>
                  <a:cubicBezTo>
                    <a:pt x="101" y="54"/>
                    <a:pt x="101" y="52"/>
                    <a:pt x="101" y="50"/>
                  </a:cubicBezTo>
                  <a:cubicBezTo>
                    <a:pt x="101" y="22"/>
                    <a:pt x="78" y="0"/>
                    <a:pt x="51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313"/>
            <p:cNvSpPr/>
            <p:nvPr/>
          </p:nvSpPr>
          <p:spPr bwMode="auto">
            <a:xfrm>
              <a:off x="4494894" y="476047"/>
              <a:ext cx="110056" cy="108722"/>
            </a:xfrm>
            <a:custGeom>
              <a:avLst/>
              <a:gdLst>
                <a:gd name="T0" fmla="*/ 35 w 70"/>
                <a:gd name="T1" fmla="*/ 0 h 69"/>
                <a:gd name="T2" fmla="*/ 34 w 70"/>
                <a:gd name="T3" fmla="*/ 0 h 69"/>
                <a:gd name="T4" fmla="*/ 31 w 70"/>
                <a:gd name="T5" fmla="*/ 0 h 69"/>
                <a:gd name="T6" fmla="*/ 27 w 70"/>
                <a:gd name="T7" fmla="*/ 1 h 69"/>
                <a:gd name="T8" fmla="*/ 20 w 70"/>
                <a:gd name="T9" fmla="*/ 3 h 69"/>
                <a:gd name="T10" fmla="*/ 16 w 70"/>
                <a:gd name="T11" fmla="*/ 6 h 69"/>
                <a:gd name="T12" fmla="*/ 3 w 70"/>
                <a:gd name="T13" fmla="*/ 21 h 69"/>
                <a:gd name="T14" fmla="*/ 2 w 70"/>
                <a:gd name="T15" fmla="*/ 25 h 69"/>
                <a:gd name="T16" fmla="*/ 0 w 70"/>
                <a:gd name="T17" fmla="*/ 35 h 69"/>
                <a:gd name="T18" fmla="*/ 26 w 70"/>
                <a:gd name="T19" fmla="*/ 68 h 69"/>
                <a:gd name="T20" fmla="*/ 30 w 70"/>
                <a:gd name="T21" fmla="*/ 69 h 69"/>
                <a:gd name="T22" fmla="*/ 35 w 70"/>
                <a:gd name="T23" fmla="*/ 69 h 69"/>
                <a:gd name="T24" fmla="*/ 36 w 70"/>
                <a:gd name="T25" fmla="*/ 69 h 69"/>
                <a:gd name="T26" fmla="*/ 57 w 70"/>
                <a:gd name="T27" fmla="*/ 61 h 69"/>
                <a:gd name="T28" fmla="*/ 60 w 70"/>
                <a:gd name="T29" fmla="*/ 58 h 69"/>
                <a:gd name="T30" fmla="*/ 69 w 70"/>
                <a:gd name="T31" fmla="*/ 34 h 69"/>
                <a:gd name="T32" fmla="*/ 53 w 70"/>
                <a:gd name="T33" fmla="*/ 5 h 69"/>
                <a:gd name="T34" fmla="*/ 49 w 70"/>
                <a:gd name="T35" fmla="*/ 3 h 69"/>
                <a:gd name="T36" fmla="*/ 35 w 70"/>
                <a:gd name="T3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8" y="1"/>
                    <a:pt x="27" y="1"/>
                  </a:cubicBezTo>
                  <a:cubicBezTo>
                    <a:pt x="24" y="2"/>
                    <a:pt x="22" y="2"/>
                    <a:pt x="20" y="3"/>
                  </a:cubicBezTo>
                  <a:cubicBezTo>
                    <a:pt x="19" y="4"/>
                    <a:pt x="17" y="5"/>
                    <a:pt x="16" y="6"/>
                  </a:cubicBezTo>
                  <a:cubicBezTo>
                    <a:pt x="10" y="9"/>
                    <a:pt x="6" y="15"/>
                    <a:pt x="3" y="21"/>
                  </a:cubicBezTo>
                  <a:cubicBezTo>
                    <a:pt x="3" y="22"/>
                    <a:pt x="2" y="24"/>
                    <a:pt x="2" y="25"/>
                  </a:cubicBezTo>
                  <a:cubicBezTo>
                    <a:pt x="1" y="28"/>
                    <a:pt x="0" y="32"/>
                    <a:pt x="0" y="35"/>
                  </a:cubicBezTo>
                  <a:cubicBezTo>
                    <a:pt x="1" y="51"/>
                    <a:pt x="12" y="64"/>
                    <a:pt x="26" y="68"/>
                  </a:cubicBezTo>
                  <a:cubicBezTo>
                    <a:pt x="28" y="68"/>
                    <a:pt x="29" y="69"/>
                    <a:pt x="30" y="69"/>
                  </a:cubicBezTo>
                  <a:cubicBezTo>
                    <a:pt x="32" y="69"/>
                    <a:pt x="33" y="69"/>
                    <a:pt x="35" y="69"/>
                  </a:cubicBezTo>
                  <a:cubicBezTo>
                    <a:pt x="35" y="69"/>
                    <a:pt x="35" y="69"/>
                    <a:pt x="36" y="69"/>
                  </a:cubicBezTo>
                  <a:cubicBezTo>
                    <a:pt x="44" y="69"/>
                    <a:pt x="51" y="66"/>
                    <a:pt x="57" y="61"/>
                  </a:cubicBezTo>
                  <a:cubicBezTo>
                    <a:pt x="58" y="60"/>
                    <a:pt x="59" y="59"/>
                    <a:pt x="60" y="58"/>
                  </a:cubicBezTo>
                  <a:cubicBezTo>
                    <a:pt x="66" y="52"/>
                    <a:pt x="70" y="43"/>
                    <a:pt x="69" y="34"/>
                  </a:cubicBezTo>
                  <a:cubicBezTo>
                    <a:pt x="69" y="22"/>
                    <a:pt x="63" y="11"/>
                    <a:pt x="53" y="5"/>
                  </a:cubicBezTo>
                  <a:cubicBezTo>
                    <a:pt x="52" y="4"/>
                    <a:pt x="50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0314"/>
            <p:cNvSpPr>
              <a:spLocks noEditPoints="1"/>
            </p:cNvSpPr>
            <p:nvPr/>
          </p:nvSpPr>
          <p:spPr bwMode="auto">
            <a:xfrm>
              <a:off x="4439532" y="419351"/>
              <a:ext cx="220778" cy="222112"/>
            </a:xfrm>
            <a:custGeom>
              <a:avLst/>
              <a:gdLst>
                <a:gd name="T0" fmla="*/ 63 w 140"/>
                <a:gd name="T1" fmla="*/ 20 h 141"/>
                <a:gd name="T2" fmla="*/ 69 w 140"/>
                <a:gd name="T3" fmla="*/ 19 h 141"/>
                <a:gd name="T4" fmla="*/ 70 w 140"/>
                <a:gd name="T5" fmla="*/ 19 h 141"/>
                <a:gd name="T6" fmla="*/ 92 w 140"/>
                <a:gd name="T7" fmla="*/ 24 h 141"/>
                <a:gd name="T8" fmla="*/ 96 w 140"/>
                <a:gd name="T9" fmla="*/ 26 h 141"/>
                <a:gd name="T10" fmla="*/ 121 w 140"/>
                <a:gd name="T11" fmla="*/ 70 h 141"/>
                <a:gd name="T12" fmla="*/ 106 w 140"/>
                <a:gd name="T13" fmla="*/ 107 h 141"/>
                <a:gd name="T14" fmla="*/ 103 w 140"/>
                <a:gd name="T15" fmla="*/ 110 h 141"/>
                <a:gd name="T16" fmla="*/ 71 w 140"/>
                <a:gd name="T17" fmla="*/ 122 h 141"/>
                <a:gd name="T18" fmla="*/ 70 w 140"/>
                <a:gd name="T19" fmla="*/ 122 h 141"/>
                <a:gd name="T20" fmla="*/ 62 w 140"/>
                <a:gd name="T21" fmla="*/ 121 h 141"/>
                <a:gd name="T22" fmla="*/ 58 w 140"/>
                <a:gd name="T23" fmla="*/ 120 h 141"/>
                <a:gd name="T24" fmla="*/ 19 w 140"/>
                <a:gd name="T25" fmla="*/ 71 h 141"/>
                <a:gd name="T26" fmla="*/ 21 w 140"/>
                <a:gd name="T27" fmla="*/ 56 h 141"/>
                <a:gd name="T28" fmla="*/ 22 w 140"/>
                <a:gd name="T29" fmla="*/ 51 h 141"/>
                <a:gd name="T30" fmla="*/ 43 w 140"/>
                <a:gd name="T31" fmla="*/ 27 h 141"/>
                <a:gd name="T32" fmla="*/ 47 w 140"/>
                <a:gd name="T33" fmla="*/ 25 h 141"/>
                <a:gd name="T34" fmla="*/ 59 w 140"/>
                <a:gd name="T35" fmla="*/ 21 h 141"/>
                <a:gd name="T36" fmla="*/ 63 w 140"/>
                <a:gd name="T37" fmla="*/ 20 h 141"/>
                <a:gd name="T38" fmla="*/ 70 w 140"/>
                <a:gd name="T39" fmla="*/ 0 h 141"/>
                <a:gd name="T40" fmla="*/ 69 w 140"/>
                <a:gd name="T41" fmla="*/ 0 h 141"/>
                <a:gd name="T42" fmla="*/ 60 w 140"/>
                <a:gd name="T43" fmla="*/ 1 h 141"/>
                <a:gd name="T44" fmla="*/ 55 w 140"/>
                <a:gd name="T45" fmla="*/ 2 h 141"/>
                <a:gd name="T46" fmla="*/ 38 w 140"/>
                <a:gd name="T47" fmla="*/ 8 h 141"/>
                <a:gd name="T48" fmla="*/ 34 w 140"/>
                <a:gd name="T49" fmla="*/ 10 h 141"/>
                <a:gd name="T50" fmla="*/ 5 w 140"/>
                <a:gd name="T51" fmla="*/ 45 h 141"/>
                <a:gd name="T52" fmla="*/ 3 w 140"/>
                <a:gd name="T53" fmla="*/ 49 h 141"/>
                <a:gd name="T54" fmla="*/ 0 w 140"/>
                <a:gd name="T55" fmla="*/ 72 h 141"/>
                <a:gd name="T56" fmla="*/ 54 w 140"/>
                <a:gd name="T57" fmla="*/ 139 h 141"/>
                <a:gd name="T58" fmla="*/ 59 w 140"/>
                <a:gd name="T59" fmla="*/ 140 h 141"/>
                <a:gd name="T60" fmla="*/ 70 w 140"/>
                <a:gd name="T61" fmla="*/ 141 h 141"/>
                <a:gd name="T62" fmla="*/ 71 w 140"/>
                <a:gd name="T63" fmla="*/ 141 h 141"/>
                <a:gd name="T64" fmla="*/ 116 w 140"/>
                <a:gd name="T65" fmla="*/ 123 h 141"/>
                <a:gd name="T66" fmla="*/ 119 w 140"/>
                <a:gd name="T67" fmla="*/ 120 h 141"/>
                <a:gd name="T68" fmla="*/ 140 w 140"/>
                <a:gd name="T69" fmla="*/ 69 h 141"/>
                <a:gd name="T70" fmla="*/ 105 w 140"/>
                <a:gd name="T71" fmla="*/ 10 h 141"/>
                <a:gd name="T72" fmla="*/ 101 w 140"/>
                <a:gd name="T73" fmla="*/ 8 h 141"/>
                <a:gd name="T74" fmla="*/ 70 w 140"/>
                <a:gd name="T7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41">
                  <a:moveTo>
                    <a:pt x="63" y="20"/>
                  </a:moveTo>
                  <a:cubicBezTo>
                    <a:pt x="65" y="19"/>
                    <a:pt x="67" y="19"/>
                    <a:pt x="69" y="19"/>
                  </a:cubicBezTo>
                  <a:cubicBezTo>
                    <a:pt x="69" y="19"/>
                    <a:pt x="70" y="19"/>
                    <a:pt x="70" y="19"/>
                  </a:cubicBezTo>
                  <a:cubicBezTo>
                    <a:pt x="78" y="19"/>
                    <a:pt x="85" y="21"/>
                    <a:pt x="92" y="24"/>
                  </a:cubicBezTo>
                  <a:cubicBezTo>
                    <a:pt x="93" y="25"/>
                    <a:pt x="94" y="26"/>
                    <a:pt x="96" y="26"/>
                  </a:cubicBezTo>
                  <a:cubicBezTo>
                    <a:pt x="111" y="35"/>
                    <a:pt x="121" y="51"/>
                    <a:pt x="121" y="70"/>
                  </a:cubicBezTo>
                  <a:cubicBezTo>
                    <a:pt x="121" y="84"/>
                    <a:pt x="116" y="97"/>
                    <a:pt x="106" y="107"/>
                  </a:cubicBezTo>
                  <a:cubicBezTo>
                    <a:pt x="105" y="108"/>
                    <a:pt x="104" y="109"/>
                    <a:pt x="103" y="110"/>
                  </a:cubicBezTo>
                  <a:cubicBezTo>
                    <a:pt x="94" y="117"/>
                    <a:pt x="83" y="122"/>
                    <a:pt x="71" y="122"/>
                  </a:cubicBezTo>
                  <a:cubicBezTo>
                    <a:pt x="71" y="122"/>
                    <a:pt x="70" y="122"/>
                    <a:pt x="70" y="122"/>
                  </a:cubicBezTo>
                  <a:cubicBezTo>
                    <a:pt x="67" y="122"/>
                    <a:pt x="65" y="122"/>
                    <a:pt x="62" y="121"/>
                  </a:cubicBezTo>
                  <a:cubicBezTo>
                    <a:pt x="61" y="121"/>
                    <a:pt x="59" y="121"/>
                    <a:pt x="58" y="120"/>
                  </a:cubicBezTo>
                  <a:cubicBezTo>
                    <a:pt x="36" y="115"/>
                    <a:pt x="19" y="95"/>
                    <a:pt x="19" y="71"/>
                  </a:cubicBezTo>
                  <a:cubicBezTo>
                    <a:pt x="19" y="66"/>
                    <a:pt x="19" y="61"/>
                    <a:pt x="21" y="56"/>
                  </a:cubicBezTo>
                  <a:cubicBezTo>
                    <a:pt x="21" y="54"/>
                    <a:pt x="22" y="53"/>
                    <a:pt x="22" y="51"/>
                  </a:cubicBezTo>
                  <a:cubicBezTo>
                    <a:pt x="27" y="41"/>
                    <a:pt x="34" y="33"/>
                    <a:pt x="43" y="27"/>
                  </a:cubicBezTo>
                  <a:cubicBezTo>
                    <a:pt x="44" y="26"/>
                    <a:pt x="46" y="25"/>
                    <a:pt x="47" y="25"/>
                  </a:cubicBezTo>
                  <a:cubicBezTo>
                    <a:pt x="51" y="23"/>
                    <a:pt x="55" y="21"/>
                    <a:pt x="59" y="21"/>
                  </a:cubicBezTo>
                  <a:cubicBezTo>
                    <a:pt x="60" y="20"/>
                    <a:pt x="61" y="20"/>
                    <a:pt x="63" y="20"/>
                  </a:cubicBezTo>
                  <a:moveTo>
                    <a:pt x="70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66" y="1"/>
                    <a:pt x="63" y="1"/>
                    <a:pt x="60" y="1"/>
                  </a:cubicBezTo>
                  <a:cubicBezTo>
                    <a:pt x="58" y="1"/>
                    <a:pt x="57" y="2"/>
                    <a:pt x="55" y="2"/>
                  </a:cubicBezTo>
                  <a:cubicBezTo>
                    <a:pt x="49" y="3"/>
                    <a:pt x="43" y="6"/>
                    <a:pt x="38" y="8"/>
                  </a:cubicBezTo>
                  <a:cubicBezTo>
                    <a:pt x="36" y="9"/>
                    <a:pt x="35" y="10"/>
                    <a:pt x="34" y="10"/>
                  </a:cubicBezTo>
                  <a:cubicBezTo>
                    <a:pt x="21" y="18"/>
                    <a:pt x="10" y="31"/>
                    <a:pt x="5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1" y="56"/>
                    <a:pt x="0" y="64"/>
                    <a:pt x="0" y="72"/>
                  </a:cubicBezTo>
                  <a:cubicBezTo>
                    <a:pt x="0" y="105"/>
                    <a:pt x="24" y="132"/>
                    <a:pt x="54" y="139"/>
                  </a:cubicBezTo>
                  <a:cubicBezTo>
                    <a:pt x="56" y="139"/>
                    <a:pt x="57" y="139"/>
                    <a:pt x="59" y="140"/>
                  </a:cubicBezTo>
                  <a:cubicBezTo>
                    <a:pt x="62" y="140"/>
                    <a:pt x="66" y="141"/>
                    <a:pt x="70" y="141"/>
                  </a:cubicBezTo>
                  <a:cubicBezTo>
                    <a:pt x="70" y="141"/>
                    <a:pt x="71" y="141"/>
                    <a:pt x="71" y="141"/>
                  </a:cubicBezTo>
                  <a:cubicBezTo>
                    <a:pt x="88" y="140"/>
                    <a:pt x="104" y="134"/>
                    <a:pt x="116" y="123"/>
                  </a:cubicBezTo>
                  <a:cubicBezTo>
                    <a:pt x="117" y="122"/>
                    <a:pt x="118" y="121"/>
                    <a:pt x="119" y="120"/>
                  </a:cubicBezTo>
                  <a:cubicBezTo>
                    <a:pt x="132" y="107"/>
                    <a:pt x="140" y="89"/>
                    <a:pt x="140" y="69"/>
                  </a:cubicBezTo>
                  <a:cubicBezTo>
                    <a:pt x="140" y="44"/>
                    <a:pt x="125" y="21"/>
                    <a:pt x="105" y="10"/>
                  </a:cubicBezTo>
                  <a:cubicBezTo>
                    <a:pt x="103" y="9"/>
                    <a:pt x="102" y="8"/>
                    <a:pt x="101" y="8"/>
                  </a:cubicBezTo>
                  <a:cubicBezTo>
                    <a:pt x="91" y="3"/>
                    <a:pt x="81" y="0"/>
                    <a:pt x="70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315"/>
            <p:cNvSpPr/>
            <p:nvPr/>
          </p:nvSpPr>
          <p:spPr bwMode="auto">
            <a:xfrm>
              <a:off x="5096531" y="-592493"/>
              <a:ext cx="46023" cy="45356"/>
            </a:xfrm>
            <a:custGeom>
              <a:avLst/>
              <a:gdLst>
                <a:gd name="T0" fmla="*/ 15 w 29"/>
                <a:gd name="T1" fmla="*/ 0 h 29"/>
                <a:gd name="T2" fmla="*/ 15 w 29"/>
                <a:gd name="T3" fmla="*/ 0 h 29"/>
                <a:gd name="T4" fmla="*/ 10 w 29"/>
                <a:gd name="T5" fmla="*/ 1 h 29"/>
                <a:gd name="T6" fmla="*/ 6 w 29"/>
                <a:gd name="T7" fmla="*/ 3 h 29"/>
                <a:gd name="T8" fmla="*/ 1 w 29"/>
                <a:gd name="T9" fmla="*/ 9 h 29"/>
                <a:gd name="T10" fmla="*/ 0 w 29"/>
                <a:gd name="T11" fmla="*/ 13 h 29"/>
                <a:gd name="T12" fmla="*/ 0 w 29"/>
                <a:gd name="T13" fmla="*/ 14 h 29"/>
                <a:gd name="T14" fmla="*/ 9 w 29"/>
                <a:gd name="T15" fmla="*/ 27 h 29"/>
                <a:gd name="T16" fmla="*/ 13 w 29"/>
                <a:gd name="T17" fmla="*/ 29 h 29"/>
                <a:gd name="T18" fmla="*/ 15 w 29"/>
                <a:gd name="T19" fmla="*/ 29 h 29"/>
                <a:gd name="T20" fmla="*/ 15 w 29"/>
                <a:gd name="T21" fmla="*/ 29 h 29"/>
                <a:gd name="T22" fmla="*/ 29 w 29"/>
                <a:gd name="T23" fmla="*/ 19 h 29"/>
                <a:gd name="T24" fmla="*/ 29 w 29"/>
                <a:gd name="T25" fmla="*/ 14 h 29"/>
                <a:gd name="T26" fmla="*/ 29 w 29"/>
                <a:gd name="T27" fmla="*/ 14 h 29"/>
                <a:gd name="T28" fmla="*/ 15 w 29"/>
                <a:gd name="T2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4" y="5"/>
                    <a:pt x="2" y="7"/>
                    <a:pt x="1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20"/>
                    <a:pt x="4" y="25"/>
                    <a:pt x="9" y="27"/>
                  </a:cubicBezTo>
                  <a:cubicBezTo>
                    <a:pt x="10" y="28"/>
                    <a:pt x="11" y="28"/>
                    <a:pt x="13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29"/>
                    <a:pt x="27" y="24"/>
                    <a:pt x="29" y="19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316"/>
            <p:cNvSpPr>
              <a:spLocks noEditPoints="1"/>
            </p:cNvSpPr>
            <p:nvPr/>
          </p:nvSpPr>
          <p:spPr bwMode="auto">
            <a:xfrm>
              <a:off x="5074520" y="-616505"/>
              <a:ext cx="91380" cy="92714"/>
            </a:xfrm>
            <a:custGeom>
              <a:avLst/>
              <a:gdLst>
                <a:gd name="T0" fmla="*/ 19 w 58"/>
                <a:gd name="T1" fmla="*/ 10 h 59"/>
                <a:gd name="T2" fmla="*/ 29 w 58"/>
                <a:gd name="T3" fmla="*/ 8 h 59"/>
                <a:gd name="T4" fmla="*/ 29 w 58"/>
                <a:gd name="T5" fmla="*/ 8 h 59"/>
                <a:gd name="T6" fmla="*/ 50 w 58"/>
                <a:gd name="T7" fmla="*/ 29 h 59"/>
                <a:gd name="T8" fmla="*/ 50 w 58"/>
                <a:gd name="T9" fmla="*/ 31 h 59"/>
                <a:gd name="T10" fmla="*/ 50 w 58"/>
                <a:gd name="T11" fmla="*/ 35 h 59"/>
                <a:gd name="T12" fmla="*/ 29 w 58"/>
                <a:gd name="T13" fmla="*/ 51 h 59"/>
                <a:gd name="T14" fmla="*/ 29 w 58"/>
                <a:gd name="T15" fmla="*/ 51 h 59"/>
                <a:gd name="T16" fmla="*/ 24 w 58"/>
                <a:gd name="T17" fmla="*/ 50 h 59"/>
                <a:gd name="T18" fmla="*/ 20 w 58"/>
                <a:gd name="T19" fmla="*/ 49 h 59"/>
                <a:gd name="T20" fmla="*/ 7 w 58"/>
                <a:gd name="T21" fmla="*/ 30 h 59"/>
                <a:gd name="T22" fmla="*/ 8 w 58"/>
                <a:gd name="T23" fmla="*/ 27 h 59"/>
                <a:gd name="T24" fmla="*/ 8 w 58"/>
                <a:gd name="T25" fmla="*/ 23 h 59"/>
                <a:gd name="T26" fmla="*/ 15 w 58"/>
                <a:gd name="T27" fmla="*/ 13 h 59"/>
                <a:gd name="T28" fmla="*/ 19 w 58"/>
                <a:gd name="T29" fmla="*/ 10 h 59"/>
                <a:gd name="T30" fmla="*/ 29 w 58"/>
                <a:gd name="T31" fmla="*/ 0 h 59"/>
                <a:gd name="T32" fmla="*/ 28 w 58"/>
                <a:gd name="T33" fmla="*/ 0 h 59"/>
                <a:gd name="T34" fmla="*/ 14 w 58"/>
                <a:gd name="T35" fmla="*/ 4 h 59"/>
                <a:gd name="T36" fmla="*/ 10 w 58"/>
                <a:gd name="T37" fmla="*/ 7 h 59"/>
                <a:gd name="T38" fmla="*/ 1 w 58"/>
                <a:gd name="T39" fmla="*/ 22 h 59"/>
                <a:gd name="T40" fmla="*/ 0 w 58"/>
                <a:gd name="T41" fmla="*/ 26 h 59"/>
                <a:gd name="T42" fmla="*/ 0 w 58"/>
                <a:gd name="T43" fmla="*/ 30 h 59"/>
                <a:gd name="T44" fmla="*/ 16 w 58"/>
                <a:gd name="T45" fmla="*/ 56 h 59"/>
                <a:gd name="T46" fmla="*/ 20 w 58"/>
                <a:gd name="T47" fmla="*/ 57 h 59"/>
                <a:gd name="T48" fmla="*/ 29 w 58"/>
                <a:gd name="T49" fmla="*/ 59 h 59"/>
                <a:gd name="T50" fmla="*/ 29 w 58"/>
                <a:gd name="T51" fmla="*/ 59 h 59"/>
                <a:gd name="T52" fmla="*/ 57 w 58"/>
                <a:gd name="T53" fmla="*/ 37 h 59"/>
                <a:gd name="T54" fmla="*/ 58 w 58"/>
                <a:gd name="T55" fmla="*/ 32 h 59"/>
                <a:gd name="T56" fmla="*/ 58 w 58"/>
                <a:gd name="T57" fmla="*/ 29 h 59"/>
                <a:gd name="T58" fmla="*/ 29 w 58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59">
                  <a:moveTo>
                    <a:pt x="19" y="10"/>
                  </a:moveTo>
                  <a:cubicBezTo>
                    <a:pt x="22" y="9"/>
                    <a:pt x="25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1" y="8"/>
                    <a:pt x="50" y="17"/>
                    <a:pt x="50" y="29"/>
                  </a:cubicBezTo>
                  <a:cubicBezTo>
                    <a:pt x="50" y="29"/>
                    <a:pt x="50" y="30"/>
                    <a:pt x="50" y="31"/>
                  </a:cubicBezTo>
                  <a:cubicBezTo>
                    <a:pt x="50" y="32"/>
                    <a:pt x="50" y="34"/>
                    <a:pt x="50" y="35"/>
                  </a:cubicBezTo>
                  <a:cubicBezTo>
                    <a:pt x="47" y="44"/>
                    <a:pt x="39" y="50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51"/>
                    <a:pt x="25" y="50"/>
                    <a:pt x="24" y="50"/>
                  </a:cubicBezTo>
                  <a:cubicBezTo>
                    <a:pt x="22" y="50"/>
                    <a:pt x="21" y="49"/>
                    <a:pt x="20" y="49"/>
                  </a:cubicBezTo>
                  <a:cubicBezTo>
                    <a:pt x="13" y="45"/>
                    <a:pt x="8" y="38"/>
                    <a:pt x="7" y="30"/>
                  </a:cubicBezTo>
                  <a:cubicBezTo>
                    <a:pt x="7" y="29"/>
                    <a:pt x="7" y="28"/>
                    <a:pt x="8" y="27"/>
                  </a:cubicBezTo>
                  <a:cubicBezTo>
                    <a:pt x="8" y="26"/>
                    <a:pt x="8" y="24"/>
                    <a:pt x="8" y="23"/>
                  </a:cubicBezTo>
                  <a:cubicBezTo>
                    <a:pt x="10" y="19"/>
                    <a:pt x="12" y="15"/>
                    <a:pt x="15" y="13"/>
                  </a:cubicBezTo>
                  <a:cubicBezTo>
                    <a:pt x="16" y="12"/>
                    <a:pt x="18" y="11"/>
                    <a:pt x="19" y="1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8" y="0"/>
                  </a:cubicBezTo>
                  <a:cubicBezTo>
                    <a:pt x="23" y="0"/>
                    <a:pt x="18" y="2"/>
                    <a:pt x="14" y="4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6" y="10"/>
                    <a:pt x="2" y="16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27"/>
                    <a:pt x="0" y="28"/>
                    <a:pt x="0" y="30"/>
                  </a:cubicBezTo>
                  <a:cubicBezTo>
                    <a:pt x="0" y="41"/>
                    <a:pt x="6" y="51"/>
                    <a:pt x="16" y="56"/>
                  </a:cubicBezTo>
                  <a:cubicBezTo>
                    <a:pt x="17" y="56"/>
                    <a:pt x="19" y="57"/>
                    <a:pt x="20" y="57"/>
                  </a:cubicBezTo>
                  <a:cubicBezTo>
                    <a:pt x="23" y="58"/>
                    <a:pt x="26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43" y="58"/>
                    <a:pt x="54" y="49"/>
                    <a:pt x="57" y="37"/>
                  </a:cubicBezTo>
                  <a:cubicBezTo>
                    <a:pt x="58" y="35"/>
                    <a:pt x="58" y="34"/>
                    <a:pt x="58" y="32"/>
                  </a:cubicBezTo>
                  <a:cubicBezTo>
                    <a:pt x="58" y="31"/>
                    <a:pt x="58" y="3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0317"/>
            <p:cNvSpPr/>
            <p:nvPr/>
          </p:nvSpPr>
          <p:spPr bwMode="auto">
            <a:xfrm>
              <a:off x="5359997" y="420685"/>
              <a:ext cx="60030" cy="60030"/>
            </a:xfrm>
            <a:custGeom>
              <a:avLst/>
              <a:gdLst>
                <a:gd name="T0" fmla="*/ 19 w 38"/>
                <a:gd name="T1" fmla="*/ 0 h 38"/>
                <a:gd name="T2" fmla="*/ 19 w 38"/>
                <a:gd name="T3" fmla="*/ 0 h 38"/>
                <a:gd name="T4" fmla="*/ 19 w 38"/>
                <a:gd name="T5" fmla="*/ 0 h 38"/>
                <a:gd name="T6" fmla="*/ 8 w 38"/>
                <a:gd name="T7" fmla="*/ 4 h 38"/>
                <a:gd name="T8" fmla="*/ 5 w 38"/>
                <a:gd name="T9" fmla="*/ 7 h 38"/>
                <a:gd name="T10" fmla="*/ 0 w 38"/>
                <a:gd name="T11" fmla="*/ 20 h 38"/>
                <a:gd name="T12" fmla="*/ 5 w 38"/>
                <a:gd name="T13" fmla="*/ 32 h 38"/>
                <a:gd name="T14" fmla="*/ 8 w 38"/>
                <a:gd name="T15" fmla="*/ 35 h 38"/>
                <a:gd name="T16" fmla="*/ 19 w 38"/>
                <a:gd name="T17" fmla="*/ 38 h 38"/>
                <a:gd name="T18" fmla="*/ 20 w 38"/>
                <a:gd name="T19" fmla="*/ 38 h 38"/>
                <a:gd name="T20" fmla="*/ 36 w 38"/>
                <a:gd name="T21" fmla="*/ 29 h 38"/>
                <a:gd name="T22" fmla="*/ 37 w 38"/>
                <a:gd name="T23" fmla="*/ 26 h 38"/>
                <a:gd name="T24" fmla="*/ 38 w 38"/>
                <a:gd name="T25" fmla="*/ 19 h 38"/>
                <a:gd name="T26" fmla="*/ 37 w 38"/>
                <a:gd name="T27" fmla="*/ 13 h 38"/>
                <a:gd name="T28" fmla="*/ 35 w 38"/>
                <a:gd name="T29" fmla="*/ 9 h 38"/>
                <a:gd name="T30" fmla="*/ 28 w 38"/>
                <a:gd name="T31" fmla="*/ 2 h 38"/>
                <a:gd name="T32" fmla="*/ 24 w 38"/>
                <a:gd name="T33" fmla="*/ 1 h 38"/>
                <a:gd name="T34" fmla="*/ 19 w 38"/>
                <a:gd name="T3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2"/>
                    <a:pt x="8" y="4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8"/>
                    <a:pt x="5" y="32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11" y="37"/>
                    <a:pt x="15" y="38"/>
                    <a:pt x="19" y="38"/>
                  </a:cubicBezTo>
                  <a:cubicBezTo>
                    <a:pt x="19" y="38"/>
                    <a:pt x="20" y="38"/>
                    <a:pt x="20" y="38"/>
                  </a:cubicBezTo>
                  <a:cubicBezTo>
                    <a:pt x="26" y="38"/>
                    <a:pt x="32" y="35"/>
                    <a:pt x="36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8" y="23"/>
                    <a:pt x="38" y="21"/>
                    <a:pt x="38" y="19"/>
                  </a:cubicBezTo>
                  <a:cubicBezTo>
                    <a:pt x="38" y="17"/>
                    <a:pt x="38" y="15"/>
                    <a:pt x="37" y="13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3" y="6"/>
                    <a:pt x="31" y="3"/>
                    <a:pt x="28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2" y="0"/>
                    <a:pt x="21" y="0"/>
                    <a:pt x="1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318"/>
            <p:cNvSpPr>
              <a:spLocks noEditPoints="1"/>
            </p:cNvSpPr>
            <p:nvPr/>
          </p:nvSpPr>
          <p:spPr bwMode="auto">
            <a:xfrm>
              <a:off x="5328648" y="389336"/>
              <a:ext cx="122729" cy="122729"/>
            </a:xfrm>
            <a:custGeom>
              <a:avLst/>
              <a:gdLst>
                <a:gd name="T0" fmla="*/ 22 w 78"/>
                <a:gd name="T1" fmla="*/ 17 h 78"/>
                <a:gd name="T2" fmla="*/ 39 w 78"/>
                <a:gd name="T3" fmla="*/ 11 h 78"/>
                <a:gd name="T4" fmla="*/ 39 w 78"/>
                <a:gd name="T5" fmla="*/ 11 h 78"/>
                <a:gd name="T6" fmla="*/ 40 w 78"/>
                <a:gd name="T7" fmla="*/ 11 h 78"/>
                <a:gd name="T8" fmla="*/ 45 w 78"/>
                <a:gd name="T9" fmla="*/ 11 h 78"/>
                <a:gd name="T10" fmla="*/ 47 w 78"/>
                <a:gd name="T11" fmla="*/ 12 h 78"/>
                <a:gd name="T12" fmla="*/ 51 w 78"/>
                <a:gd name="T13" fmla="*/ 13 h 78"/>
                <a:gd name="T14" fmla="*/ 64 w 78"/>
                <a:gd name="T15" fmla="*/ 24 h 78"/>
                <a:gd name="T16" fmla="*/ 66 w 78"/>
                <a:gd name="T17" fmla="*/ 28 h 78"/>
                <a:gd name="T18" fmla="*/ 68 w 78"/>
                <a:gd name="T19" fmla="*/ 39 h 78"/>
                <a:gd name="T20" fmla="*/ 66 w 78"/>
                <a:gd name="T21" fmla="*/ 50 h 78"/>
                <a:gd name="T22" fmla="*/ 64 w 78"/>
                <a:gd name="T23" fmla="*/ 53 h 78"/>
                <a:gd name="T24" fmla="*/ 40 w 78"/>
                <a:gd name="T25" fmla="*/ 68 h 78"/>
                <a:gd name="T26" fmla="*/ 39 w 78"/>
                <a:gd name="T27" fmla="*/ 68 h 78"/>
                <a:gd name="T28" fmla="*/ 21 w 78"/>
                <a:gd name="T29" fmla="*/ 61 h 78"/>
                <a:gd name="T30" fmla="*/ 18 w 78"/>
                <a:gd name="T31" fmla="*/ 58 h 78"/>
                <a:gd name="T32" fmla="*/ 11 w 78"/>
                <a:gd name="T33" fmla="*/ 40 h 78"/>
                <a:gd name="T34" fmla="*/ 18 w 78"/>
                <a:gd name="T35" fmla="*/ 20 h 78"/>
                <a:gd name="T36" fmla="*/ 22 w 78"/>
                <a:gd name="T37" fmla="*/ 17 h 78"/>
                <a:gd name="T38" fmla="*/ 39 w 78"/>
                <a:gd name="T39" fmla="*/ 0 h 78"/>
                <a:gd name="T40" fmla="*/ 39 w 78"/>
                <a:gd name="T41" fmla="*/ 0 h 78"/>
                <a:gd name="T42" fmla="*/ 14 w 78"/>
                <a:gd name="T43" fmla="*/ 9 h 78"/>
                <a:gd name="T44" fmla="*/ 11 w 78"/>
                <a:gd name="T45" fmla="*/ 12 h 78"/>
                <a:gd name="T46" fmla="*/ 0 w 78"/>
                <a:gd name="T47" fmla="*/ 40 h 78"/>
                <a:gd name="T48" fmla="*/ 11 w 78"/>
                <a:gd name="T49" fmla="*/ 66 h 78"/>
                <a:gd name="T50" fmla="*/ 14 w 78"/>
                <a:gd name="T51" fmla="*/ 69 h 78"/>
                <a:gd name="T52" fmla="*/ 39 w 78"/>
                <a:gd name="T53" fmla="*/ 78 h 78"/>
                <a:gd name="T54" fmla="*/ 40 w 78"/>
                <a:gd name="T55" fmla="*/ 78 h 78"/>
                <a:gd name="T56" fmla="*/ 73 w 78"/>
                <a:gd name="T57" fmla="*/ 58 h 78"/>
                <a:gd name="T58" fmla="*/ 75 w 78"/>
                <a:gd name="T59" fmla="*/ 54 h 78"/>
                <a:gd name="T60" fmla="*/ 78 w 78"/>
                <a:gd name="T61" fmla="*/ 39 h 78"/>
                <a:gd name="T62" fmla="*/ 75 w 78"/>
                <a:gd name="T63" fmla="*/ 24 h 78"/>
                <a:gd name="T64" fmla="*/ 73 w 78"/>
                <a:gd name="T65" fmla="*/ 20 h 78"/>
                <a:gd name="T66" fmla="*/ 54 w 78"/>
                <a:gd name="T67" fmla="*/ 3 h 78"/>
                <a:gd name="T68" fmla="*/ 50 w 78"/>
                <a:gd name="T69" fmla="*/ 2 h 78"/>
                <a:gd name="T70" fmla="*/ 46 w 78"/>
                <a:gd name="T71" fmla="*/ 1 h 78"/>
                <a:gd name="T72" fmla="*/ 42 w 78"/>
                <a:gd name="T73" fmla="*/ 0 h 78"/>
                <a:gd name="T74" fmla="*/ 39 w 78"/>
                <a:gd name="T7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8">
                  <a:moveTo>
                    <a:pt x="22" y="17"/>
                  </a:moveTo>
                  <a:cubicBezTo>
                    <a:pt x="26" y="13"/>
                    <a:pt x="32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2" y="11"/>
                    <a:pt x="43" y="11"/>
                    <a:pt x="45" y="11"/>
                  </a:cubicBezTo>
                  <a:cubicBezTo>
                    <a:pt x="45" y="11"/>
                    <a:pt x="46" y="12"/>
                    <a:pt x="47" y="12"/>
                  </a:cubicBezTo>
                  <a:cubicBezTo>
                    <a:pt x="48" y="12"/>
                    <a:pt x="49" y="13"/>
                    <a:pt x="51" y="13"/>
                  </a:cubicBezTo>
                  <a:cubicBezTo>
                    <a:pt x="56" y="16"/>
                    <a:pt x="61" y="20"/>
                    <a:pt x="64" y="24"/>
                  </a:cubicBezTo>
                  <a:cubicBezTo>
                    <a:pt x="64" y="26"/>
                    <a:pt x="65" y="27"/>
                    <a:pt x="66" y="28"/>
                  </a:cubicBezTo>
                  <a:cubicBezTo>
                    <a:pt x="67" y="32"/>
                    <a:pt x="68" y="35"/>
                    <a:pt x="68" y="39"/>
                  </a:cubicBezTo>
                  <a:cubicBezTo>
                    <a:pt x="68" y="43"/>
                    <a:pt x="67" y="46"/>
                    <a:pt x="66" y="50"/>
                  </a:cubicBezTo>
                  <a:cubicBezTo>
                    <a:pt x="65" y="51"/>
                    <a:pt x="65" y="52"/>
                    <a:pt x="64" y="53"/>
                  </a:cubicBezTo>
                  <a:cubicBezTo>
                    <a:pt x="59" y="62"/>
                    <a:pt x="50" y="68"/>
                    <a:pt x="40" y="68"/>
                  </a:cubicBezTo>
                  <a:cubicBezTo>
                    <a:pt x="40" y="68"/>
                    <a:pt x="39" y="68"/>
                    <a:pt x="39" y="68"/>
                  </a:cubicBezTo>
                  <a:cubicBezTo>
                    <a:pt x="33" y="68"/>
                    <a:pt x="26" y="65"/>
                    <a:pt x="21" y="61"/>
                  </a:cubicBezTo>
                  <a:cubicBezTo>
                    <a:pt x="20" y="60"/>
                    <a:pt x="19" y="59"/>
                    <a:pt x="18" y="58"/>
                  </a:cubicBezTo>
                  <a:cubicBezTo>
                    <a:pt x="14" y="53"/>
                    <a:pt x="11" y="47"/>
                    <a:pt x="11" y="40"/>
                  </a:cubicBezTo>
                  <a:cubicBezTo>
                    <a:pt x="11" y="32"/>
                    <a:pt x="14" y="25"/>
                    <a:pt x="18" y="20"/>
                  </a:cubicBezTo>
                  <a:cubicBezTo>
                    <a:pt x="19" y="19"/>
                    <a:pt x="20" y="18"/>
                    <a:pt x="22" y="17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9" y="1"/>
                    <a:pt x="21" y="4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4" y="20"/>
                    <a:pt x="0" y="29"/>
                    <a:pt x="0" y="40"/>
                  </a:cubicBezTo>
                  <a:cubicBezTo>
                    <a:pt x="1" y="50"/>
                    <a:pt x="5" y="59"/>
                    <a:pt x="11" y="66"/>
                  </a:cubicBezTo>
                  <a:cubicBezTo>
                    <a:pt x="12" y="67"/>
                    <a:pt x="13" y="68"/>
                    <a:pt x="14" y="69"/>
                  </a:cubicBezTo>
                  <a:cubicBezTo>
                    <a:pt x="21" y="75"/>
                    <a:pt x="30" y="78"/>
                    <a:pt x="39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54" y="78"/>
                    <a:pt x="67" y="70"/>
                    <a:pt x="73" y="58"/>
                  </a:cubicBezTo>
                  <a:cubicBezTo>
                    <a:pt x="74" y="57"/>
                    <a:pt x="75" y="55"/>
                    <a:pt x="75" y="54"/>
                  </a:cubicBezTo>
                  <a:cubicBezTo>
                    <a:pt x="77" y="49"/>
                    <a:pt x="78" y="44"/>
                    <a:pt x="78" y="39"/>
                  </a:cubicBezTo>
                  <a:cubicBezTo>
                    <a:pt x="78" y="33"/>
                    <a:pt x="77" y="28"/>
                    <a:pt x="75" y="24"/>
                  </a:cubicBezTo>
                  <a:cubicBezTo>
                    <a:pt x="74" y="22"/>
                    <a:pt x="74" y="21"/>
                    <a:pt x="73" y="20"/>
                  </a:cubicBezTo>
                  <a:cubicBezTo>
                    <a:pt x="69" y="12"/>
                    <a:pt x="62" y="7"/>
                    <a:pt x="54" y="3"/>
                  </a:cubicBezTo>
                  <a:cubicBezTo>
                    <a:pt x="53" y="3"/>
                    <a:pt x="52" y="2"/>
                    <a:pt x="50" y="2"/>
                  </a:cubicBezTo>
                  <a:cubicBezTo>
                    <a:pt x="49" y="1"/>
                    <a:pt x="47" y="1"/>
                    <a:pt x="46" y="1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1" y="0"/>
                    <a:pt x="40" y="0"/>
                    <a:pt x="3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0423"/>
            <p:cNvSpPr/>
            <p:nvPr/>
          </p:nvSpPr>
          <p:spPr bwMode="auto">
            <a:xfrm>
              <a:off x="5276622" y="-947339"/>
              <a:ext cx="113391" cy="106721"/>
            </a:xfrm>
            <a:custGeom>
              <a:avLst/>
              <a:gdLst>
                <a:gd name="T0" fmla="*/ 36 w 72"/>
                <a:gd name="T1" fmla="*/ 0 h 68"/>
                <a:gd name="T2" fmla="*/ 24 w 72"/>
                <a:gd name="T3" fmla="*/ 2 h 68"/>
                <a:gd name="T4" fmla="*/ 20 w 72"/>
                <a:gd name="T5" fmla="*/ 4 h 68"/>
                <a:gd name="T6" fmla="*/ 3 w 72"/>
                <a:gd name="T7" fmla="*/ 29 h 68"/>
                <a:gd name="T8" fmla="*/ 32 w 72"/>
                <a:gd name="T9" fmla="*/ 67 h 68"/>
                <a:gd name="T10" fmla="*/ 37 w 72"/>
                <a:gd name="T11" fmla="*/ 68 h 68"/>
                <a:gd name="T12" fmla="*/ 70 w 72"/>
                <a:gd name="T13" fmla="*/ 39 h 68"/>
                <a:gd name="T14" fmla="*/ 56 w 72"/>
                <a:gd name="T15" fmla="*/ 6 h 68"/>
                <a:gd name="T16" fmla="*/ 53 w 72"/>
                <a:gd name="T17" fmla="*/ 4 h 68"/>
                <a:gd name="T18" fmla="*/ 43 w 72"/>
                <a:gd name="T19" fmla="*/ 0 h 68"/>
                <a:gd name="T20" fmla="*/ 42 w 72"/>
                <a:gd name="T21" fmla="*/ 0 h 68"/>
                <a:gd name="T22" fmla="*/ 38 w 72"/>
                <a:gd name="T23" fmla="*/ 0 h 68"/>
                <a:gd name="T24" fmla="*/ 36 w 72"/>
                <a:gd name="T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8">
                  <a:moveTo>
                    <a:pt x="36" y="0"/>
                  </a:moveTo>
                  <a:cubicBezTo>
                    <a:pt x="32" y="0"/>
                    <a:pt x="28" y="1"/>
                    <a:pt x="24" y="2"/>
                  </a:cubicBezTo>
                  <a:cubicBezTo>
                    <a:pt x="23" y="3"/>
                    <a:pt x="21" y="3"/>
                    <a:pt x="20" y="4"/>
                  </a:cubicBezTo>
                  <a:cubicBezTo>
                    <a:pt x="11" y="9"/>
                    <a:pt x="5" y="18"/>
                    <a:pt x="3" y="29"/>
                  </a:cubicBezTo>
                  <a:cubicBezTo>
                    <a:pt x="0" y="47"/>
                    <a:pt x="13" y="65"/>
                    <a:pt x="32" y="67"/>
                  </a:cubicBezTo>
                  <a:cubicBezTo>
                    <a:pt x="33" y="68"/>
                    <a:pt x="35" y="68"/>
                    <a:pt x="37" y="68"/>
                  </a:cubicBezTo>
                  <a:cubicBezTo>
                    <a:pt x="53" y="68"/>
                    <a:pt x="68" y="56"/>
                    <a:pt x="70" y="39"/>
                  </a:cubicBezTo>
                  <a:cubicBezTo>
                    <a:pt x="72" y="26"/>
                    <a:pt x="66" y="13"/>
                    <a:pt x="56" y="6"/>
                  </a:cubicBezTo>
                  <a:cubicBezTo>
                    <a:pt x="55" y="5"/>
                    <a:pt x="54" y="4"/>
                    <a:pt x="53" y="4"/>
                  </a:cubicBezTo>
                  <a:cubicBezTo>
                    <a:pt x="49" y="2"/>
                    <a:pt x="46" y="1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0541"/>
            <p:cNvSpPr/>
            <p:nvPr/>
          </p:nvSpPr>
          <p:spPr bwMode="auto">
            <a:xfrm>
              <a:off x="6887440" y="-1084740"/>
              <a:ext cx="132067" cy="132734"/>
            </a:xfrm>
            <a:custGeom>
              <a:avLst/>
              <a:gdLst>
                <a:gd name="T0" fmla="*/ 8 w 84"/>
                <a:gd name="T1" fmla="*/ 29 h 84"/>
                <a:gd name="T2" fmla="*/ 55 w 84"/>
                <a:gd name="T3" fmla="*/ 8 h 84"/>
                <a:gd name="T4" fmla="*/ 77 w 84"/>
                <a:gd name="T5" fmla="*/ 55 h 84"/>
                <a:gd name="T6" fmla="*/ 29 w 84"/>
                <a:gd name="T7" fmla="*/ 77 h 84"/>
                <a:gd name="T8" fmla="*/ 8 w 84"/>
                <a:gd name="T9" fmla="*/ 2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" y="29"/>
                  </a:moveTo>
                  <a:cubicBezTo>
                    <a:pt x="15" y="10"/>
                    <a:pt x="36" y="0"/>
                    <a:pt x="55" y="8"/>
                  </a:cubicBezTo>
                  <a:cubicBezTo>
                    <a:pt x="74" y="15"/>
                    <a:pt x="84" y="36"/>
                    <a:pt x="77" y="55"/>
                  </a:cubicBezTo>
                  <a:cubicBezTo>
                    <a:pt x="70" y="74"/>
                    <a:pt x="48" y="84"/>
                    <a:pt x="29" y="77"/>
                  </a:cubicBezTo>
                  <a:cubicBezTo>
                    <a:pt x="10" y="70"/>
                    <a:pt x="0" y="48"/>
                    <a:pt x="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0648"/>
            <p:cNvSpPr/>
            <p:nvPr/>
          </p:nvSpPr>
          <p:spPr bwMode="auto">
            <a:xfrm>
              <a:off x="5875595" y="-168944"/>
              <a:ext cx="530935" cy="781729"/>
            </a:xfrm>
            <a:custGeom>
              <a:avLst/>
              <a:gdLst>
                <a:gd name="T0" fmla="*/ 787 w 796"/>
                <a:gd name="T1" fmla="*/ 0 h 1172"/>
                <a:gd name="T2" fmla="*/ 796 w 796"/>
                <a:gd name="T3" fmla="*/ 5 h 1172"/>
                <a:gd name="T4" fmla="*/ 9 w 796"/>
                <a:gd name="T5" fmla="*/ 1172 h 1172"/>
                <a:gd name="T6" fmla="*/ 0 w 796"/>
                <a:gd name="T7" fmla="*/ 1165 h 1172"/>
                <a:gd name="T8" fmla="*/ 787 w 796"/>
                <a:gd name="T9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72">
                  <a:moveTo>
                    <a:pt x="787" y="0"/>
                  </a:moveTo>
                  <a:lnTo>
                    <a:pt x="796" y="5"/>
                  </a:lnTo>
                  <a:lnTo>
                    <a:pt x="9" y="1172"/>
                  </a:lnTo>
                  <a:lnTo>
                    <a:pt x="0" y="1165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0654"/>
            <p:cNvSpPr>
              <a:spLocks noEditPoints="1"/>
            </p:cNvSpPr>
            <p:nvPr/>
          </p:nvSpPr>
          <p:spPr bwMode="auto">
            <a:xfrm>
              <a:off x="5484730" y="-172279"/>
              <a:ext cx="1446732" cy="1485418"/>
            </a:xfrm>
            <a:custGeom>
              <a:avLst/>
              <a:gdLst>
                <a:gd name="T0" fmla="*/ 2169 w 2169"/>
                <a:gd name="T1" fmla="*/ 154 h 2227"/>
                <a:gd name="T2" fmla="*/ 1422 w 2169"/>
                <a:gd name="T3" fmla="*/ 639 h 2227"/>
                <a:gd name="T4" fmla="*/ 1493 w 2169"/>
                <a:gd name="T5" fmla="*/ 1773 h 2227"/>
                <a:gd name="T6" fmla="*/ 1498 w 2169"/>
                <a:gd name="T7" fmla="*/ 1775 h 2227"/>
                <a:gd name="T8" fmla="*/ 791 w 2169"/>
                <a:gd name="T9" fmla="*/ 2227 h 2227"/>
                <a:gd name="T10" fmla="*/ 0 w 2169"/>
                <a:gd name="T11" fmla="*/ 1960 h 2227"/>
                <a:gd name="T12" fmla="*/ 2 w 2169"/>
                <a:gd name="T13" fmla="*/ 1950 h 2227"/>
                <a:gd name="T14" fmla="*/ 789 w 2169"/>
                <a:gd name="T15" fmla="*/ 2215 h 2227"/>
                <a:gd name="T16" fmla="*/ 1479 w 2169"/>
                <a:gd name="T17" fmla="*/ 1775 h 2227"/>
                <a:gd name="T18" fmla="*/ 581 w 2169"/>
                <a:gd name="T19" fmla="*/ 1173 h 2227"/>
                <a:gd name="T20" fmla="*/ 1413 w 2169"/>
                <a:gd name="T21" fmla="*/ 634 h 2227"/>
                <a:gd name="T22" fmla="*/ 1373 w 2169"/>
                <a:gd name="T23" fmla="*/ 0 h 2227"/>
                <a:gd name="T24" fmla="*/ 1380 w 2169"/>
                <a:gd name="T25" fmla="*/ 3 h 2227"/>
                <a:gd name="T26" fmla="*/ 2169 w 2169"/>
                <a:gd name="T27" fmla="*/ 154 h 2227"/>
                <a:gd name="T28" fmla="*/ 1422 w 2169"/>
                <a:gd name="T29" fmla="*/ 627 h 2227"/>
                <a:gd name="T30" fmla="*/ 2141 w 2169"/>
                <a:gd name="T31" fmla="*/ 159 h 2227"/>
                <a:gd name="T32" fmla="*/ 1384 w 2169"/>
                <a:gd name="T33" fmla="*/ 15 h 2227"/>
                <a:gd name="T34" fmla="*/ 1422 w 2169"/>
                <a:gd name="T35" fmla="*/ 627 h 2227"/>
                <a:gd name="T36" fmla="*/ 1484 w 2169"/>
                <a:gd name="T37" fmla="*/ 1766 h 2227"/>
                <a:gd name="T38" fmla="*/ 1413 w 2169"/>
                <a:gd name="T39" fmla="*/ 646 h 2227"/>
                <a:gd name="T40" fmla="*/ 600 w 2169"/>
                <a:gd name="T41" fmla="*/ 1173 h 2227"/>
                <a:gd name="T42" fmla="*/ 1484 w 2169"/>
                <a:gd name="T43" fmla="*/ 176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69" h="2227">
                  <a:moveTo>
                    <a:pt x="2169" y="154"/>
                  </a:moveTo>
                  <a:lnTo>
                    <a:pt x="1422" y="639"/>
                  </a:lnTo>
                  <a:lnTo>
                    <a:pt x="1493" y="1773"/>
                  </a:lnTo>
                  <a:lnTo>
                    <a:pt x="1498" y="1775"/>
                  </a:lnTo>
                  <a:lnTo>
                    <a:pt x="791" y="2227"/>
                  </a:lnTo>
                  <a:lnTo>
                    <a:pt x="0" y="1960"/>
                  </a:lnTo>
                  <a:lnTo>
                    <a:pt x="2" y="1950"/>
                  </a:lnTo>
                  <a:lnTo>
                    <a:pt x="789" y="2215"/>
                  </a:lnTo>
                  <a:lnTo>
                    <a:pt x="1479" y="1775"/>
                  </a:lnTo>
                  <a:lnTo>
                    <a:pt x="581" y="1173"/>
                  </a:lnTo>
                  <a:lnTo>
                    <a:pt x="1413" y="634"/>
                  </a:lnTo>
                  <a:lnTo>
                    <a:pt x="1373" y="0"/>
                  </a:lnTo>
                  <a:lnTo>
                    <a:pt x="1380" y="3"/>
                  </a:lnTo>
                  <a:lnTo>
                    <a:pt x="2169" y="154"/>
                  </a:lnTo>
                  <a:close/>
                  <a:moveTo>
                    <a:pt x="1422" y="627"/>
                  </a:moveTo>
                  <a:lnTo>
                    <a:pt x="2141" y="159"/>
                  </a:lnTo>
                  <a:lnTo>
                    <a:pt x="1384" y="15"/>
                  </a:lnTo>
                  <a:lnTo>
                    <a:pt x="1422" y="627"/>
                  </a:lnTo>
                  <a:close/>
                  <a:moveTo>
                    <a:pt x="1484" y="1766"/>
                  </a:moveTo>
                  <a:lnTo>
                    <a:pt x="1413" y="646"/>
                  </a:lnTo>
                  <a:lnTo>
                    <a:pt x="600" y="1173"/>
                  </a:lnTo>
                  <a:lnTo>
                    <a:pt x="1484" y="17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0656"/>
            <p:cNvSpPr/>
            <p:nvPr/>
          </p:nvSpPr>
          <p:spPr bwMode="auto">
            <a:xfrm>
              <a:off x="6870098" y="-638515"/>
              <a:ext cx="620981" cy="1255969"/>
            </a:xfrm>
            <a:custGeom>
              <a:avLst/>
              <a:gdLst>
                <a:gd name="T0" fmla="*/ 921 w 931"/>
                <a:gd name="T1" fmla="*/ 0 h 1883"/>
                <a:gd name="T2" fmla="*/ 931 w 931"/>
                <a:gd name="T3" fmla="*/ 9 h 1883"/>
                <a:gd name="T4" fmla="*/ 85 w 931"/>
                <a:gd name="T5" fmla="*/ 858 h 1883"/>
                <a:gd name="T6" fmla="*/ 12 w 931"/>
                <a:gd name="T7" fmla="*/ 1883 h 1883"/>
                <a:gd name="T8" fmla="*/ 0 w 931"/>
                <a:gd name="T9" fmla="*/ 1881 h 1883"/>
                <a:gd name="T10" fmla="*/ 73 w 931"/>
                <a:gd name="T11" fmla="*/ 853 h 1883"/>
                <a:gd name="T12" fmla="*/ 75 w 931"/>
                <a:gd name="T13" fmla="*/ 853 h 1883"/>
                <a:gd name="T14" fmla="*/ 921 w 931"/>
                <a:gd name="T15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1883">
                  <a:moveTo>
                    <a:pt x="921" y="0"/>
                  </a:moveTo>
                  <a:lnTo>
                    <a:pt x="931" y="9"/>
                  </a:lnTo>
                  <a:lnTo>
                    <a:pt x="85" y="858"/>
                  </a:lnTo>
                  <a:lnTo>
                    <a:pt x="12" y="1883"/>
                  </a:lnTo>
                  <a:lnTo>
                    <a:pt x="0" y="1881"/>
                  </a:lnTo>
                  <a:lnTo>
                    <a:pt x="73" y="853"/>
                  </a:lnTo>
                  <a:lnTo>
                    <a:pt x="75" y="853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0676"/>
            <p:cNvSpPr/>
            <p:nvPr/>
          </p:nvSpPr>
          <p:spPr bwMode="auto">
            <a:xfrm>
              <a:off x="4289459" y="922275"/>
              <a:ext cx="80708" cy="80040"/>
            </a:xfrm>
            <a:custGeom>
              <a:avLst/>
              <a:gdLst>
                <a:gd name="T0" fmla="*/ 45 w 51"/>
                <a:gd name="T1" fmla="*/ 35 h 51"/>
                <a:gd name="T2" fmla="*/ 15 w 51"/>
                <a:gd name="T3" fmla="*/ 45 h 51"/>
                <a:gd name="T4" fmla="*/ 5 w 51"/>
                <a:gd name="T5" fmla="*/ 15 h 51"/>
                <a:gd name="T6" fmla="*/ 35 w 51"/>
                <a:gd name="T7" fmla="*/ 5 h 51"/>
                <a:gd name="T8" fmla="*/ 45 w 51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5" y="35"/>
                  </a:moveTo>
                  <a:cubicBezTo>
                    <a:pt x="39" y="46"/>
                    <a:pt x="26" y="51"/>
                    <a:pt x="15" y="45"/>
                  </a:cubicBezTo>
                  <a:cubicBezTo>
                    <a:pt x="4" y="39"/>
                    <a:pt x="0" y="26"/>
                    <a:pt x="5" y="15"/>
                  </a:cubicBezTo>
                  <a:cubicBezTo>
                    <a:pt x="11" y="4"/>
                    <a:pt x="24" y="0"/>
                    <a:pt x="35" y="5"/>
                  </a:cubicBezTo>
                  <a:cubicBezTo>
                    <a:pt x="46" y="11"/>
                    <a:pt x="51" y="24"/>
                    <a:pt x="45" y="3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0677"/>
            <p:cNvSpPr/>
            <p:nvPr/>
          </p:nvSpPr>
          <p:spPr bwMode="auto">
            <a:xfrm>
              <a:off x="4863082" y="907601"/>
              <a:ext cx="148742" cy="146741"/>
            </a:xfrm>
            <a:custGeom>
              <a:avLst/>
              <a:gdLst>
                <a:gd name="T0" fmla="*/ 83 w 94"/>
                <a:gd name="T1" fmla="*/ 65 h 93"/>
                <a:gd name="T2" fmla="*/ 28 w 94"/>
                <a:gd name="T3" fmla="*/ 83 h 93"/>
                <a:gd name="T4" fmla="*/ 10 w 94"/>
                <a:gd name="T5" fmla="*/ 28 h 93"/>
                <a:gd name="T6" fmla="*/ 66 w 94"/>
                <a:gd name="T7" fmla="*/ 10 h 93"/>
                <a:gd name="T8" fmla="*/ 83 w 94"/>
                <a:gd name="T9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83" y="65"/>
                  </a:moveTo>
                  <a:cubicBezTo>
                    <a:pt x="73" y="86"/>
                    <a:pt x="48" y="93"/>
                    <a:pt x="28" y="83"/>
                  </a:cubicBezTo>
                  <a:cubicBezTo>
                    <a:pt x="8" y="73"/>
                    <a:pt x="0" y="48"/>
                    <a:pt x="10" y="28"/>
                  </a:cubicBezTo>
                  <a:cubicBezTo>
                    <a:pt x="21" y="8"/>
                    <a:pt x="45" y="0"/>
                    <a:pt x="66" y="10"/>
                  </a:cubicBezTo>
                  <a:cubicBezTo>
                    <a:pt x="86" y="21"/>
                    <a:pt x="94" y="45"/>
                    <a:pt x="83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0679"/>
            <p:cNvSpPr/>
            <p:nvPr/>
          </p:nvSpPr>
          <p:spPr bwMode="auto">
            <a:xfrm>
              <a:off x="5438707" y="1084356"/>
              <a:ext cx="92714" cy="92714"/>
            </a:xfrm>
            <a:custGeom>
              <a:avLst/>
              <a:gdLst>
                <a:gd name="T0" fmla="*/ 53 w 59"/>
                <a:gd name="T1" fmla="*/ 42 h 59"/>
                <a:gd name="T2" fmla="*/ 18 w 59"/>
                <a:gd name="T3" fmla="*/ 53 h 59"/>
                <a:gd name="T4" fmla="*/ 7 w 59"/>
                <a:gd name="T5" fmla="*/ 18 h 59"/>
                <a:gd name="T6" fmla="*/ 42 w 59"/>
                <a:gd name="T7" fmla="*/ 7 h 59"/>
                <a:gd name="T8" fmla="*/ 53 w 59"/>
                <a:gd name="T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3" y="42"/>
                  </a:moveTo>
                  <a:cubicBezTo>
                    <a:pt x="46" y="54"/>
                    <a:pt x="30" y="59"/>
                    <a:pt x="18" y="53"/>
                  </a:cubicBezTo>
                  <a:cubicBezTo>
                    <a:pt x="5" y="46"/>
                    <a:pt x="0" y="31"/>
                    <a:pt x="7" y="18"/>
                  </a:cubicBezTo>
                  <a:cubicBezTo>
                    <a:pt x="13" y="5"/>
                    <a:pt x="29" y="0"/>
                    <a:pt x="42" y="7"/>
                  </a:cubicBezTo>
                  <a:cubicBezTo>
                    <a:pt x="54" y="13"/>
                    <a:pt x="59" y="29"/>
                    <a:pt x="53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0680"/>
            <p:cNvSpPr/>
            <p:nvPr/>
          </p:nvSpPr>
          <p:spPr bwMode="auto">
            <a:xfrm>
              <a:off x="5801557" y="534078"/>
              <a:ext cx="152744" cy="152744"/>
            </a:xfrm>
            <a:custGeom>
              <a:avLst/>
              <a:gdLst>
                <a:gd name="T0" fmla="*/ 87 w 97"/>
                <a:gd name="T1" fmla="*/ 68 h 97"/>
                <a:gd name="T2" fmla="*/ 29 w 97"/>
                <a:gd name="T3" fmla="*/ 86 h 97"/>
                <a:gd name="T4" fmla="*/ 11 w 97"/>
                <a:gd name="T5" fmla="*/ 29 h 97"/>
                <a:gd name="T6" fmla="*/ 68 w 97"/>
                <a:gd name="T7" fmla="*/ 11 h 97"/>
                <a:gd name="T8" fmla="*/ 87 w 97"/>
                <a:gd name="T9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87" y="68"/>
                  </a:moveTo>
                  <a:cubicBezTo>
                    <a:pt x="76" y="89"/>
                    <a:pt x="50" y="97"/>
                    <a:pt x="29" y="86"/>
                  </a:cubicBezTo>
                  <a:cubicBezTo>
                    <a:pt x="9" y="75"/>
                    <a:pt x="0" y="50"/>
                    <a:pt x="11" y="29"/>
                  </a:cubicBezTo>
                  <a:cubicBezTo>
                    <a:pt x="22" y="8"/>
                    <a:pt x="47" y="0"/>
                    <a:pt x="68" y="11"/>
                  </a:cubicBezTo>
                  <a:cubicBezTo>
                    <a:pt x="89" y="21"/>
                    <a:pt x="97" y="47"/>
                    <a:pt x="87" y="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681"/>
            <p:cNvSpPr/>
            <p:nvPr/>
          </p:nvSpPr>
          <p:spPr bwMode="auto">
            <a:xfrm>
              <a:off x="5969642" y="1267116"/>
              <a:ext cx="84042" cy="83376"/>
            </a:xfrm>
            <a:custGeom>
              <a:avLst/>
              <a:gdLst>
                <a:gd name="T0" fmla="*/ 48 w 53"/>
                <a:gd name="T1" fmla="*/ 37 h 53"/>
                <a:gd name="T2" fmla="*/ 16 w 53"/>
                <a:gd name="T3" fmla="*/ 47 h 53"/>
                <a:gd name="T4" fmla="*/ 6 w 53"/>
                <a:gd name="T5" fmla="*/ 16 h 53"/>
                <a:gd name="T6" fmla="*/ 37 w 53"/>
                <a:gd name="T7" fmla="*/ 6 h 53"/>
                <a:gd name="T8" fmla="*/ 48 w 53"/>
                <a:gd name="T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37"/>
                  </a:moveTo>
                  <a:cubicBezTo>
                    <a:pt x="42" y="49"/>
                    <a:pt x="27" y="53"/>
                    <a:pt x="16" y="47"/>
                  </a:cubicBezTo>
                  <a:cubicBezTo>
                    <a:pt x="4" y="42"/>
                    <a:pt x="0" y="27"/>
                    <a:pt x="6" y="16"/>
                  </a:cubicBezTo>
                  <a:cubicBezTo>
                    <a:pt x="12" y="4"/>
                    <a:pt x="26" y="0"/>
                    <a:pt x="37" y="6"/>
                  </a:cubicBezTo>
                  <a:cubicBezTo>
                    <a:pt x="49" y="12"/>
                    <a:pt x="53" y="26"/>
                    <a:pt x="48" y="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683"/>
            <p:cNvSpPr/>
            <p:nvPr/>
          </p:nvSpPr>
          <p:spPr bwMode="auto">
            <a:xfrm>
              <a:off x="6377849" y="198575"/>
              <a:ext cx="104053" cy="105387"/>
            </a:xfrm>
            <a:custGeom>
              <a:avLst/>
              <a:gdLst>
                <a:gd name="T0" fmla="*/ 59 w 66"/>
                <a:gd name="T1" fmla="*/ 47 h 67"/>
                <a:gd name="T2" fmla="*/ 20 w 66"/>
                <a:gd name="T3" fmla="*/ 60 h 67"/>
                <a:gd name="T4" fmla="*/ 7 w 66"/>
                <a:gd name="T5" fmla="*/ 20 h 67"/>
                <a:gd name="T6" fmla="*/ 47 w 66"/>
                <a:gd name="T7" fmla="*/ 8 h 67"/>
                <a:gd name="T8" fmla="*/ 59 w 66"/>
                <a:gd name="T9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7"/>
                  </a:moveTo>
                  <a:cubicBezTo>
                    <a:pt x="52" y="61"/>
                    <a:pt x="34" y="67"/>
                    <a:pt x="20" y="60"/>
                  </a:cubicBezTo>
                  <a:cubicBezTo>
                    <a:pt x="6" y="52"/>
                    <a:pt x="0" y="35"/>
                    <a:pt x="7" y="20"/>
                  </a:cubicBezTo>
                  <a:cubicBezTo>
                    <a:pt x="15" y="6"/>
                    <a:pt x="32" y="0"/>
                    <a:pt x="47" y="8"/>
                  </a:cubicBezTo>
                  <a:cubicBezTo>
                    <a:pt x="61" y="15"/>
                    <a:pt x="66" y="33"/>
                    <a:pt x="59" y="4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0684"/>
            <p:cNvSpPr/>
            <p:nvPr/>
          </p:nvSpPr>
          <p:spPr bwMode="auto">
            <a:xfrm>
              <a:off x="6343165" y="-226973"/>
              <a:ext cx="121395" cy="119394"/>
            </a:xfrm>
            <a:custGeom>
              <a:avLst/>
              <a:gdLst>
                <a:gd name="T0" fmla="*/ 68 w 77"/>
                <a:gd name="T1" fmla="*/ 53 h 76"/>
                <a:gd name="T2" fmla="*/ 23 w 77"/>
                <a:gd name="T3" fmla="*/ 68 h 76"/>
                <a:gd name="T4" fmla="*/ 9 w 77"/>
                <a:gd name="T5" fmla="*/ 23 h 76"/>
                <a:gd name="T6" fmla="*/ 54 w 77"/>
                <a:gd name="T7" fmla="*/ 8 h 76"/>
                <a:gd name="T8" fmla="*/ 68 w 77"/>
                <a:gd name="T9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68" y="53"/>
                  </a:moveTo>
                  <a:cubicBezTo>
                    <a:pt x="60" y="70"/>
                    <a:pt x="40" y="76"/>
                    <a:pt x="23" y="68"/>
                  </a:cubicBezTo>
                  <a:cubicBezTo>
                    <a:pt x="7" y="59"/>
                    <a:pt x="0" y="39"/>
                    <a:pt x="9" y="23"/>
                  </a:cubicBezTo>
                  <a:cubicBezTo>
                    <a:pt x="17" y="6"/>
                    <a:pt x="37" y="0"/>
                    <a:pt x="54" y="8"/>
                  </a:cubicBezTo>
                  <a:cubicBezTo>
                    <a:pt x="70" y="17"/>
                    <a:pt x="77" y="37"/>
                    <a:pt x="68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0709"/>
            <p:cNvSpPr/>
            <p:nvPr/>
          </p:nvSpPr>
          <p:spPr bwMode="auto">
            <a:xfrm>
              <a:off x="4901102" y="347984"/>
              <a:ext cx="98050" cy="96048"/>
            </a:xfrm>
            <a:custGeom>
              <a:avLst/>
              <a:gdLst>
                <a:gd name="T0" fmla="*/ 55 w 62"/>
                <a:gd name="T1" fmla="*/ 43 h 61"/>
                <a:gd name="T2" fmla="*/ 19 w 62"/>
                <a:gd name="T3" fmla="*/ 55 h 61"/>
                <a:gd name="T4" fmla="*/ 7 w 62"/>
                <a:gd name="T5" fmla="*/ 18 h 61"/>
                <a:gd name="T6" fmla="*/ 43 w 62"/>
                <a:gd name="T7" fmla="*/ 7 h 61"/>
                <a:gd name="T8" fmla="*/ 55 w 62"/>
                <a:gd name="T9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55" y="43"/>
                  </a:moveTo>
                  <a:cubicBezTo>
                    <a:pt x="48" y="56"/>
                    <a:pt x="32" y="61"/>
                    <a:pt x="19" y="55"/>
                  </a:cubicBezTo>
                  <a:cubicBezTo>
                    <a:pt x="6" y="48"/>
                    <a:pt x="0" y="32"/>
                    <a:pt x="7" y="18"/>
                  </a:cubicBezTo>
                  <a:cubicBezTo>
                    <a:pt x="14" y="5"/>
                    <a:pt x="30" y="0"/>
                    <a:pt x="43" y="7"/>
                  </a:cubicBezTo>
                  <a:cubicBezTo>
                    <a:pt x="57" y="13"/>
                    <a:pt x="62" y="30"/>
                    <a:pt x="55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0710"/>
            <p:cNvSpPr>
              <a:spLocks noEditPoints="1"/>
            </p:cNvSpPr>
            <p:nvPr/>
          </p:nvSpPr>
          <p:spPr bwMode="auto">
            <a:xfrm>
              <a:off x="4852410" y="297959"/>
              <a:ext cx="196766" cy="196766"/>
            </a:xfrm>
            <a:custGeom>
              <a:avLst/>
              <a:gdLst>
                <a:gd name="T0" fmla="*/ 37 w 125"/>
                <a:gd name="T1" fmla="*/ 111 h 125"/>
                <a:gd name="T2" fmla="*/ 13 w 125"/>
                <a:gd name="T3" fmla="*/ 38 h 125"/>
                <a:gd name="T4" fmla="*/ 87 w 125"/>
                <a:gd name="T5" fmla="*/ 14 h 125"/>
                <a:gd name="T6" fmla="*/ 111 w 125"/>
                <a:gd name="T7" fmla="*/ 88 h 125"/>
                <a:gd name="T8" fmla="*/ 37 w 125"/>
                <a:gd name="T9" fmla="*/ 111 h 125"/>
                <a:gd name="T10" fmla="*/ 80 w 125"/>
                <a:gd name="T11" fmla="*/ 27 h 125"/>
                <a:gd name="T12" fmla="*/ 27 w 125"/>
                <a:gd name="T13" fmla="*/ 44 h 125"/>
                <a:gd name="T14" fmla="*/ 44 w 125"/>
                <a:gd name="T15" fmla="*/ 98 h 125"/>
                <a:gd name="T16" fmla="*/ 98 w 125"/>
                <a:gd name="T17" fmla="*/ 81 h 125"/>
                <a:gd name="T18" fmla="*/ 80 w 125"/>
                <a:gd name="T19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37" y="111"/>
                  </a:moveTo>
                  <a:cubicBezTo>
                    <a:pt x="10" y="98"/>
                    <a:pt x="0" y="64"/>
                    <a:pt x="13" y="38"/>
                  </a:cubicBezTo>
                  <a:cubicBezTo>
                    <a:pt x="27" y="11"/>
                    <a:pt x="60" y="0"/>
                    <a:pt x="87" y="14"/>
                  </a:cubicBezTo>
                  <a:cubicBezTo>
                    <a:pt x="114" y="28"/>
                    <a:pt x="125" y="61"/>
                    <a:pt x="111" y="88"/>
                  </a:cubicBezTo>
                  <a:cubicBezTo>
                    <a:pt x="97" y="115"/>
                    <a:pt x="64" y="125"/>
                    <a:pt x="37" y="111"/>
                  </a:cubicBezTo>
                  <a:close/>
                  <a:moveTo>
                    <a:pt x="80" y="27"/>
                  </a:moveTo>
                  <a:cubicBezTo>
                    <a:pt x="61" y="17"/>
                    <a:pt x="37" y="25"/>
                    <a:pt x="27" y="44"/>
                  </a:cubicBezTo>
                  <a:cubicBezTo>
                    <a:pt x="16" y="64"/>
                    <a:pt x="24" y="88"/>
                    <a:pt x="44" y="98"/>
                  </a:cubicBezTo>
                  <a:cubicBezTo>
                    <a:pt x="63" y="108"/>
                    <a:pt x="88" y="101"/>
                    <a:pt x="98" y="81"/>
                  </a:cubicBezTo>
                  <a:cubicBezTo>
                    <a:pt x="108" y="61"/>
                    <a:pt x="100" y="37"/>
                    <a:pt x="80" y="2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0716"/>
            <p:cNvSpPr/>
            <p:nvPr/>
          </p:nvSpPr>
          <p:spPr bwMode="auto">
            <a:xfrm>
              <a:off x="5703504" y="1181736"/>
              <a:ext cx="66034" cy="66700"/>
            </a:xfrm>
            <a:custGeom>
              <a:avLst/>
              <a:gdLst>
                <a:gd name="T0" fmla="*/ 37 w 42"/>
                <a:gd name="T1" fmla="*/ 29 h 42"/>
                <a:gd name="T2" fmla="*/ 13 w 42"/>
                <a:gd name="T3" fmla="*/ 37 h 42"/>
                <a:gd name="T4" fmla="*/ 5 w 42"/>
                <a:gd name="T5" fmla="*/ 12 h 42"/>
                <a:gd name="T6" fmla="*/ 30 w 42"/>
                <a:gd name="T7" fmla="*/ 4 h 42"/>
                <a:gd name="T8" fmla="*/ 37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29"/>
                  </a:moveTo>
                  <a:cubicBezTo>
                    <a:pt x="33" y="38"/>
                    <a:pt x="22" y="42"/>
                    <a:pt x="13" y="37"/>
                  </a:cubicBezTo>
                  <a:cubicBezTo>
                    <a:pt x="4" y="32"/>
                    <a:pt x="0" y="21"/>
                    <a:pt x="5" y="12"/>
                  </a:cubicBezTo>
                  <a:cubicBezTo>
                    <a:pt x="9" y="3"/>
                    <a:pt x="20" y="0"/>
                    <a:pt x="30" y="4"/>
                  </a:cubicBezTo>
                  <a:cubicBezTo>
                    <a:pt x="39" y="9"/>
                    <a:pt x="42" y="20"/>
                    <a:pt x="3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0717"/>
            <p:cNvSpPr>
              <a:spLocks noEditPoints="1"/>
            </p:cNvSpPr>
            <p:nvPr/>
          </p:nvSpPr>
          <p:spPr bwMode="auto">
            <a:xfrm>
              <a:off x="5668820" y="1147052"/>
              <a:ext cx="135402" cy="134068"/>
            </a:xfrm>
            <a:custGeom>
              <a:avLst/>
              <a:gdLst>
                <a:gd name="T0" fmla="*/ 26 w 86"/>
                <a:gd name="T1" fmla="*/ 76 h 85"/>
                <a:gd name="T2" fmla="*/ 10 w 86"/>
                <a:gd name="T3" fmla="*/ 25 h 85"/>
                <a:gd name="T4" fmla="*/ 60 w 86"/>
                <a:gd name="T5" fmla="*/ 9 h 85"/>
                <a:gd name="T6" fmla="*/ 76 w 86"/>
                <a:gd name="T7" fmla="*/ 60 h 85"/>
                <a:gd name="T8" fmla="*/ 26 w 86"/>
                <a:gd name="T9" fmla="*/ 76 h 85"/>
                <a:gd name="T10" fmla="*/ 56 w 86"/>
                <a:gd name="T11" fmla="*/ 18 h 85"/>
                <a:gd name="T12" fmla="*/ 19 w 86"/>
                <a:gd name="T13" fmla="*/ 30 h 85"/>
                <a:gd name="T14" fmla="*/ 31 w 86"/>
                <a:gd name="T15" fmla="*/ 67 h 85"/>
                <a:gd name="T16" fmla="*/ 67 w 86"/>
                <a:gd name="T17" fmla="*/ 55 h 85"/>
                <a:gd name="T18" fmla="*/ 56 w 86"/>
                <a:gd name="T19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5">
                  <a:moveTo>
                    <a:pt x="26" y="76"/>
                  </a:moveTo>
                  <a:cubicBezTo>
                    <a:pt x="8" y="66"/>
                    <a:pt x="0" y="44"/>
                    <a:pt x="10" y="25"/>
                  </a:cubicBezTo>
                  <a:cubicBezTo>
                    <a:pt x="19" y="7"/>
                    <a:pt x="42" y="0"/>
                    <a:pt x="60" y="9"/>
                  </a:cubicBezTo>
                  <a:cubicBezTo>
                    <a:pt x="79" y="19"/>
                    <a:pt x="86" y="41"/>
                    <a:pt x="76" y="60"/>
                  </a:cubicBezTo>
                  <a:cubicBezTo>
                    <a:pt x="67" y="78"/>
                    <a:pt x="44" y="85"/>
                    <a:pt x="26" y="76"/>
                  </a:cubicBezTo>
                  <a:close/>
                  <a:moveTo>
                    <a:pt x="56" y="18"/>
                  </a:moveTo>
                  <a:cubicBezTo>
                    <a:pt x="42" y="11"/>
                    <a:pt x="26" y="17"/>
                    <a:pt x="19" y="30"/>
                  </a:cubicBezTo>
                  <a:cubicBezTo>
                    <a:pt x="12" y="43"/>
                    <a:pt x="17" y="60"/>
                    <a:pt x="31" y="67"/>
                  </a:cubicBezTo>
                  <a:cubicBezTo>
                    <a:pt x="44" y="74"/>
                    <a:pt x="60" y="69"/>
                    <a:pt x="67" y="55"/>
                  </a:cubicBezTo>
                  <a:cubicBezTo>
                    <a:pt x="74" y="42"/>
                    <a:pt x="69" y="25"/>
                    <a:pt x="56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0718"/>
            <p:cNvSpPr/>
            <p:nvPr/>
          </p:nvSpPr>
          <p:spPr bwMode="auto">
            <a:xfrm>
              <a:off x="5880260" y="21817"/>
              <a:ext cx="70702" cy="71370"/>
            </a:xfrm>
            <a:custGeom>
              <a:avLst/>
              <a:gdLst>
                <a:gd name="T0" fmla="*/ 40 w 45"/>
                <a:gd name="T1" fmla="*/ 32 h 45"/>
                <a:gd name="T2" fmla="*/ 14 w 45"/>
                <a:gd name="T3" fmla="*/ 40 h 45"/>
                <a:gd name="T4" fmla="*/ 5 w 45"/>
                <a:gd name="T5" fmla="*/ 14 h 45"/>
                <a:gd name="T6" fmla="*/ 32 w 45"/>
                <a:gd name="T7" fmla="*/ 5 h 45"/>
                <a:gd name="T8" fmla="*/ 40 w 45"/>
                <a:gd name="T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2"/>
                  </a:moveTo>
                  <a:cubicBezTo>
                    <a:pt x="35" y="41"/>
                    <a:pt x="23" y="45"/>
                    <a:pt x="14" y="40"/>
                  </a:cubicBezTo>
                  <a:cubicBezTo>
                    <a:pt x="4" y="35"/>
                    <a:pt x="0" y="23"/>
                    <a:pt x="5" y="14"/>
                  </a:cubicBezTo>
                  <a:cubicBezTo>
                    <a:pt x="10" y="4"/>
                    <a:pt x="22" y="0"/>
                    <a:pt x="32" y="5"/>
                  </a:cubicBezTo>
                  <a:cubicBezTo>
                    <a:pt x="41" y="10"/>
                    <a:pt x="45" y="22"/>
                    <a:pt x="40" y="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0719"/>
            <p:cNvSpPr>
              <a:spLocks noEditPoints="1"/>
            </p:cNvSpPr>
            <p:nvPr/>
          </p:nvSpPr>
          <p:spPr bwMode="auto">
            <a:xfrm>
              <a:off x="5843575" y="-14201"/>
              <a:ext cx="143406" cy="143406"/>
            </a:xfrm>
            <a:custGeom>
              <a:avLst/>
              <a:gdLst>
                <a:gd name="T0" fmla="*/ 27 w 91"/>
                <a:gd name="T1" fmla="*/ 81 h 91"/>
                <a:gd name="T2" fmla="*/ 10 w 91"/>
                <a:gd name="T3" fmla="*/ 27 h 91"/>
                <a:gd name="T4" fmla="*/ 64 w 91"/>
                <a:gd name="T5" fmla="*/ 10 h 91"/>
                <a:gd name="T6" fmla="*/ 81 w 91"/>
                <a:gd name="T7" fmla="*/ 64 h 91"/>
                <a:gd name="T8" fmla="*/ 27 w 91"/>
                <a:gd name="T9" fmla="*/ 81 h 91"/>
                <a:gd name="T10" fmla="*/ 59 w 91"/>
                <a:gd name="T11" fmla="*/ 20 h 91"/>
                <a:gd name="T12" fmla="*/ 20 w 91"/>
                <a:gd name="T13" fmla="*/ 32 h 91"/>
                <a:gd name="T14" fmla="*/ 32 w 91"/>
                <a:gd name="T15" fmla="*/ 72 h 91"/>
                <a:gd name="T16" fmla="*/ 72 w 91"/>
                <a:gd name="T17" fmla="*/ 59 h 91"/>
                <a:gd name="T18" fmla="*/ 59 w 91"/>
                <a:gd name="T19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27" y="81"/>
                  </a:moveTo>
                  <a:cubicBezTo>
                    <a:pt x="8" y="71"/>
                    <a:pt x="0" y="47"/>
                    <a:pt x="10" y="27"/>
                  </a:cubicBezTo>
                  <a:cubicBezTo>
                    <a:pt x="20" y="8"/>
                    <a:pt x="44" y="0"/>
                    <a:pt x="64" y="10"/>
                  </a:cubicBezTo>
                  <a:cubicBezTo>
                    <a:pt x="84" y="20"/>
                    <a:pt x="91" y="44"/>
                    <a:pt x="81" y="64"/>
                  </a:cubicBezTo>
                  <a:cubicBezTo>
                    <a:pt x="71" y="84"/>
                    <a:pt x="47" y="91"/>
                    <a:pt x="27" y="81"/>
                  </a:cubicBezTo>
                  <a:close/>
                  <a:moveTo>
                    <a:pt x="59" y="20"/>
                  </a:moveTo>
                  <a:cubicBezTo>
                    <a:pt x="45" y="12"/>
                    <a:pt x="27" y="18"/>
                    <a:pt x="20" y="32"/>
                  </a:cubicBezTo>
                  <a:cubicBezTo>
                    <a:pt x="12" y="47"/>
                    <a:pt x="18" y="64"/>
                    <a:pt x="32" y="72"/>
                  </a:cubicBezTo>
                  <a:cubicBezTo>
                    <a:pt x="47" y="79"/>
                    <a:pt x="64" y="74"/>
                    <a:pt x="72" y="59"/>
                  </a:cubicBezTo>
                  <a:cubicBezTo>
                    <a:pt x="79" y="45"/>
                    <a:pt x="74" y="27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0720"/>
            <p:cNvSpPr/>
            <p:nvPr/>
          </p:nvSpPr>
          <p:spPr bwMode="auto">
            <a:xfrm>
              <a:off x="6887435" y="-102913"/>
              <a:ext cx="70702" cy="71370"/>
            </a:xfrm>
            <a:custGeom>
              <a:avLst/>
              <a:gdLst>
                <a:gd name="T0" fmla="*/ 40 w 45"/>
                <a:gd name="T1" fmla="*/ 31 h 45"/>
                <a:gd name="T2" fmla="*/ 13 w 45"/>
                <a:gd name="T3" fmla="*/ 40 h 45"/>
                <a:gd name="T4" fmla="*/ 5 w 45"/>
                <a:gd name="T5" fmla="*/ 13 h 45"/>
                <a:gd name="T6" fmla="*/ 31 w 45"/>
                <a:gd name="T7" fmla="*/ 5 h 45"/>
                <a:gd name="T8" fmla="*/ 40 w 45"/>
                <a:gd name="T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0" y="31"/>
                  </a:moveTo>
                  <a:cubicBezTo>
                    <a:pt x="35" y="41"/>
                    <a:pt x="23" y="45"/>
                    <a:pt x="13" y="40"/>
                  </a:cubicBezTo>
                  <a:cubicBezTo>
                    <a:pt x="4" y="35"/>
                    <a:pt x="0" y="23"/>
                    <a:pt x="5" y="13"/>
                  </a:cubicBezTo>
                  <a:cubicBezTo>
                    <a:pt x="10" y="3"/>
                    <a:pt x="22" y="0"/>
                    <a:pt x="31" y="5"/>
                  </a:cubicBezTo>
                  <a:cubicBezTo>
                    <a:pt x="41" y="10"/>
                    <a:pt x="45" y="22"/>
                    <a:pt x="40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0721"/>
            <p:cNvSpPr>
              <a:spLocks noEditPoints="1"/>
            </p:cNvSpPr>
            <p:nvPr/>
          </p:nvSpPr>
          <p:spPr bwMode="auto">
            <a:xfrm>
              <a:off x="6850750" y="-140265"/>
              <a:ext cx="143406" cy="144740"/>
            </a:xfrm>
            <a:custGeom>
              <a:avLst/>
              <a:gdLst>
                <a:gd name="T0" fmla="*/ 27 w 91"/>
                <a:gd name="T1" fmla="*/ 82 h 92"/>
                <a:gd name="T2" fmla="*/ 10 w 91"/>
                <a:gd name="T3" fmla="*/ 28 h 92"/>
                <a:gd name="T4" fmla="*/ 64 w 91"/>
                <a:gd name="T5" fmla="*/ 11 h 92"/>
                <a:gd name="T6" fmla="*/ 81 w 91"/>
                <a:gd name="T7" fmla="*/ 65 h 92"/>
                <a:gd name="T8" fmla="*/ 27 w 91"/>
                <a:gd name="T9" fmla="*/ 82 h 92"/>
                <a:gd name="T10" fmla="*/ 59 w 91"/>
                <a:gd name="T11" fmla="*/ 20 h 92"/>
                <a:gd name="T12" fmla="*/ 19 w 91"/>
                <a:gd name="T13" fmla="*/ 33 h 92"/>
                <a:gd name="T14" fmla="*/ 32 w 91"/>
                <a:gd name="T15" fmla="*/ 72 h 92"/>
                <a:gd name="T16" fmla="*/ 71 w 91"/>
                <a:gd name="T17" fmla="*/ 60 h 92"/>
                <a:gd name="T18" fmla="*/ 59 w 91"/>
                <a:gd name="T19" fmla="*/ 2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27" y="82"/>
                  </a:moveTo>
                  <a:cubicBezTo>
                    <a:pt x="7" y="72"/>
                    <a:pt x="0" y="48"/>
                    <a:pt x="10" y="28"/>
                  </a:cubicBezTo>
                  <a:cubicBezTo>
                    <a:pt x="20" y="8"/>
                    <a:pt x="44" y="0"/>
                    <a:pt x="64" y="11"/>
                  </a:cubicBezTo>
                  <a:cubicBezTo>
                    <a:pt x="83" y="21"/>
                    <a:pt x="91" y="45"/>
                    <a:pt x="81" y="65"/>
                  </a:cubicBezTo>
                  <a:cubicBezTo>
                    <a:pt x="71" y="84"/>
                    <a:pt x="47" y="92"/>
                    <a:pt x="27" y="82"/>
                  </a:cubicBezTo>
                  <a:close/>
                  <a:moveTo>
                    <a:pt x="59" y="20"/>
                  </a:moveTo>
                  <a:cubicBezTo>
                    <a:pt x="44" y="13"/>
                    <a:pt x="27" y="18"/>
                    <a:pt x="19" y="33"/>
                  </a:cubicBezTo>
                  <a:cubicBezTo>
                    <a:pt x="12" y="47"/>
                    <a:pt x="18" y="65"/>
                    <a:pt x="32" y="72"/>
                  </a:cubicBezTo>
                  <a:cubicBezTo>
                    <a:pt x="46" y="80"/>
                    <a:pt x="64" y="74"/>
                    <a:pt x="71" y="60"/>
                  </a:cubicBezTo>
                  <a:cubicBezTo>
                    <a:pt x="79" y="45"/>
                    <a:pt x="73" y="28"/>
                    <a:pt x="59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0724"/>
            <p:cNvSpPr/>
            <p:nvPr/>
          </p:nvSpPr>
          <p:spPr bwMode="auto">
            <a:xfrm>
              <a:off x="4890427" y="1627961"/>
              <a:ext cx="54694" cy="56696"/>
            </a:xfrm>
            <a:custGeom>
              <a:avLst/>
              <a:gdLst>
                <a:gd name="T0" fmla="*/ 31 w 35"/>
                <a:gd name="T1" fmla="*/ 25 h 36"/>
                <a:gd name="T2" fmla="*/ 10 w 35"/>
                <a:gd name="T3" fmla="*/ 32 h 36"/>
                <a:gd name="T4" fmla="*/ 4 w 35"/>
                <a:gd name="T5" fmla="*/ 11 h 36"/>
                <a:gd name="T6" fmla="*/ 25 w 35"/>
                <a:gd name="T7" fmla="*/ 4 h 36"/>
                <a:gd name="T8" fmla="*/ 31 w 35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1" y="25"/>
                  </a:moveTo>
                  <a:cubicBezTo>
                    <a:pt x="27" y="33"/>
                    <a:pt x="18" y="36"/>
                    <a:pt x="10" y="32"/>
                  </a:cubicBezTo>
                  <a:cubicBezTo>
                    <a:pt x="3" y="28"/>
                    <a:pt x="0" y="19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32" y="8"/>
                    <a:pt x="35" y="18"/>
                    <a:pt x="31" y="2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0722"/>
            <p:cNvSpPr/>
            <p:nvPr/>
          </p:nvSpPr>
          <p:spPr bwMode="auto">
            <a:xfrm>
              <a:off x="6409873" y="919938"/>
              <a:ext cx="156078" cy="156078"/>
            </a:xfrm>
            <a:custGeom>
              <a:avLst/>
              <a:gdLst>
                <a:gd name="T0" fmla="*/ 52 w 59"/>
                <a:gd name="T1" fmla="*/ 41 h 59"/>
                <a:gd name="T2" fmla="*/ 17 w 59"/>
                <a:gd name="T3" fmla="*/ 52 h 59"/>
                <a:gd name="T4" fmla="*/ 6 w 59"/>
                <a:gd name="T5" fmla="*/ 17 h 59"/>
                <a:gd name="T6" fmla="*/ 41 w 59"/>
                <a:gd name="T7" fmla="*/ 6 h 59"/>
                <a:gd name="T8" fmla="*/ 52 w 59"/>
                <a:gd name="T9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2" y="41"/>
                  </a:moveTo>
                  <a:cubicBezTo>
                    <a:pt x="46" y="54"/>
                    <a:pt x="30" y="59"/>
                    <a:pt x="17" y="52"/>
                  </a:cubicBezTo>
                  <a:cubicBezTo>
                    <a:pt x="5" y="46"/>
                    <a:pt x="0" y="30"/>
                    <a:pt x="6" y="17"/>
                  </a:cubicBezTo>
                  <a:cubicBezTo>
                    <a:pt x="13" y="5"/>
                    <a:pt x="28" y="0"/>
                    <a:pt x="41" y="6"/>
                  </a:cubicBezTo>
                  <a:cubicBezTo>
                    <a:pt x="54" y="13"/>
                    <a:pt x="59" y="28"/>
                    <a:pt x="52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椭圆 343"/>
          <p:cNvSpPr/>
          <p:nvPr/>
        </p:nvSpPr>
        <p:spPr>
          <a:xfrm>
            <a:off x="6016389" y="1993427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7" name="文本框 346"/>
          <p:cNvSpPr txBox="1"/>
          <p:nvPr/>
        </p:nvSpPr>
        <p:spPr>
          <a:xfrm>
            <a:off x="6461090" y="1916064"/>
            <a:ext cx="3055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领域内深化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6452835" y="2376042"/>
            <a:ext cx="397894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更优的交互逻辑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更完善的时间统计结果</a:t>
            </a:r>
            <a:endParaRPr lang="en-US" altLang="zh-CN" dirty="0"/>
          </a:p>
          <a:p>
            <a:pPr algn="just">
              <a:lnSpc>
                <a:spcPct val="120000"/>
              </a:lnSpc>
            </a:pPr>
            <a:r>
              <a:rPr lang="zh-CN" altLang="en-US" dirty="0">
                <a:sym typeface="+mn-ea"/>
              </a:rPr>
              <a:t>更人性化的智能推荐</a:t>
            </a:r>
            <a:endParaRPr lang="zh-CN" altLang="en-US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9" name="椭圆 348"/>
          <p:cNvSpPr/>
          <p:nvPr/>
        </p:nvSpPr>
        <p:spPr>
          <a:xfrm>
            <a:off x="6016389" y="4508778"/>
            <a:ext cx="159223" cy="159223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1" name="文本框 350"/>
          <p:cNvSpPr txBox="1"/>
          <p:nvPr/>
        </p:nvSpPr>
        <p:spPr>
          <a:xfrm>
            <a:off x="2770867" y="3538683"/>
            <a:ext cx="305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400" dirty="0">
                <a:sym typeface="+mn-ea"/>
              </a:rPr>
              <a:t>领域外延拓</a:t>
            </a:r>
          </a:p>
        </p:txBody>
      </p:sp>
      <p:sp>
        <p:nvSpPr>
          <p:cNvPr id="352" name="矩形 351"/>
          <p:cNvSpPr/>
          <p:nvPr/>
        </p:nvSpPr>
        <p:spPr>
          <a:xfrm>
            <a:off x="1846942" y="3975166"/>
            <a:ext cx="3978945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个性化定制功能</a:t>
            </a:r>
          </a:p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融合更多的合作功能</a:t>
            </a:r>
          </a:p>
        </p:txBody>
      </p:sp>
      <p:cxnSp>
        <p:nvCxnSpPr>
          <p:cNvPr id="226" name="直接连接符 22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弦形 228"/>
          <p:cNvSpPr/>
          <p:nvPr/>
        </p:nvSpPr>
        <p:spPr>
          <a:xfrm rot="7898653">
            <a:off x="5601653" y="6474093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0" name="弦形 229"/>
          <p:cNvSpPr/>
          <p:nvPr/>
        </p:nvSpPr>
        <p:spPr>
          <a:xfrm rot="18728571">
            <a:off x="5601653" y="-566209"/>
            <a:ext cx="988694" cy="950116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8445" y="66040"/>
            <a:ext cx="2936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pPr algn="just">
              <a:buClrTx/>
              <a:buSzTx/>
              <a:buFontTx/>
            </a:pPr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04 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迭代方向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341 -0.22315 L -8.33333E-7 -2.59259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111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3997 0.22338 L 2.91667E-6 -1.48148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1 3.7037E-6 L 1.45833E-6 3.7037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70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344" grpId="2" animBg="1"/>
      <p:bldP spid="347" grpId="0"/>
      <p:bldP spid="348" grpId="0"/>
      <p:bldP spid="349" grpId="0" animBg="1"/>
      <p:bldP spid="349" grpId="1" animBg="1"/>
      <p:bldP spid="349" grpId="2" animBg="1"/>
      <p:bldP spid="351" grpId="0"/>
      <p:bldP spid="352" grpId="0"/>
      <p:bldP spid="229" grpId="0" animBg="1"/>
      <p:bldP spid="230" grpId="0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1"/>
          <p:cNvSpPr/>
          <p:nvPr>
            <p:custDataLst>
              <p:tags r:id="rId1"/>
            </p:custDataLst>
          </p:nvPr>
        </p:nvSpPr>
        <p:spPr>
          <a:xfrm>
            <a:off x="8719933" y="2964947"/>
            <a:ext cx="161522" cy="16152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PA_椭圆 2"/>
          <p:cNvSpPr/>
          <p:nvPr>
            <p:custDataLst>
              <p:tags r:id="rId2"/>
            </p:custDataLst>
          </p:nvPr>
        </p:nvSpPr>
        <p:spPr>
          <a:xfrm>
            <a:off x="4431471" y="4993755"/>
            <a:ext cx="195664" cy="195664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PA_椭圆 3"/>
          <p:cNvSpPr/>
          <p:nvPr>
            <p:custDataLst>
              <p:tags r:id="rId3"/>
            </p:custDataLst>
          </p:nvPr>
        </p:nvSpPr>
        <p:spPr>
          <a:xfrm>
            <a:off x="6934275" y="161949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PA_椭圆 4"/>
          <p:cNvSpPr/>
          <p:nvPr>
            <p:custDataLst>
              <p:tags r:id="rId4"/>
            </p:custDataLst>
          </p:nvPr>
        </p:nvSpPr>
        <p:spPr>
          <a:xfrm>
            <a:off x="8423922" y="2138152"/>
            <a:ext cx="187841" cy="18784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5"/>
            </p:custDataLst>
          </p:nvPr>
        </p:nvSpPr>
        <p:spPr>
          <a:xfrm>
            <a:off x="5829407" y="5228124"/>
            <a:ext cx="178397" cy="17839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6"/>
            </p:custDataLst>
          </p:nvPr>
        </p:nvSpPr>
        <p:spPr>
          <a:xfrm>
            <a:off x="3433472" y="3210188"/>
            <a:ext cx="167712" cy="167712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7"/>
            </p:custDataLst>
          </p:nvPr>
        </p:nvSpPr>
        <p:spPr>
          <a:xfrm>
            <a:off x="4635947" y="4405135"/>
            <a:ext cx="168005" cy="168005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8"/>
            </p:custDataLst>
          </p:nvPr>
        </p:nvSpPr>
        <p:spPr>
          <a:xfrm>
            <a:off x="5044733" y="2544004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PA_椭圆 9"/>
          <p:cNvSpPr/>
          <p:nvPr>
            <p:custDataLst>
              <p:tags r:id="rId9"/>
            </p:custDataLst>
          </p:nvPr>
        </p:nvSpPr>
        <p:spPr>
          <a:xfrm>
            <a:off x="4967953" y="262929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PA_椭圆 10"/>
          <p:cNvSpPr/>
          <p:nvPr>
            <p:custDataLst>
              <p:tags r:id="rId10"/>
            </p:custDataLst>
          </p:nvPr>
        </p:nvSpPr>
        <p:spPr>
          <a:xfrm>
            <a:off x="4056752" y="20431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PA_椭圆 11"/>
          <p:cNvSpPr/>
          <p:nvPr>
            <p:custDataLst>
              <p:tags r:id="rId11"/>
            </p:custDataLst>
          </p:nvPr>
        </p:nvSpPr>
        <p:spPr>
          <a:xfrm>
            <a:off x="6018255" y="24280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2"/>
            </p:custDataLst>
          </p:nvPr>
        </p:nvSpPr>
        <p:spPr>
          <a:xfrm>
            <a:off x="8512836" y="2498983"/>
            <a:ext cx="111806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3"/>
            </p:custDataLst>
          </p:nvPr>
        </p:nvSpPr>
        <p:spPr>
          <a:xfrm>
            <a:off x="6311426" y="297655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4"/>
            </p:custDataLst>
          </p:nvPr>
        </p:nvSpPr>
        <p:spPr>
          <a:xfrm>
            <a:off x="7956922" y="331423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5"/>
            </p:custDataLst>
          </p:nvPr>
        </p:nvSpPr>
        <p:spPr>
          <a:xfrm>
            <a:off x="7326256" y="492478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6"/>
            </p:custDataLst>
          </p:nvPr>
        </p:nvSpPr>
        <p:spPr>
          <a:xfrm>
            <a:off x="6166882" y="4071254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7"/>
            </p:custDataLst>
          </p:nvPr>
        </p:nvSpPr>
        <p:spPr>
          <a:xfrm>
            <a:off x="7780133" y="436034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8"/>
            </p:custDataLst>
          </p:nvPr>
        </p:nvSpPr>
        <p:spPr>
          <a:xfrm>
            <a:off x="8505640" y="3395846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9"/>
            </p:custDataLst>
          </p:nvPr>
        </p:nvSpPr>
        <p:spPr>
          <a:xfrm>
            <a:off x="9422667" y="27738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20"/>
            </p:custDataLst>
          </p:nvPr>
        </p:nvSpPr>
        <p:spPr>
          <a:xfrm>
            <a:off x="8736452" y="3223560"/>
            <a:ext cx="122988" cy="11180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21"/>
            </p:custDataLst>
          </p:nvPr>
        </p:nvSpPr>
        <p:spPr>
          <a:xfrm>
            <a:off x="7454452" y="322311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22"/>
            </p:custDataLst>
          </p:nvPr>
        </p:nvSpPr>
        <p:spPr>
          <a:xfrm>
            <a:off x="8703451" y="251506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3"/>
            </p:custDataLst>
          </p:nvPr>
        </p:nvSpPr>
        <p:spPr>
          <a:xfrm>
            <a:off x="7445082" y="365903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4"/>
            </p:custDataLst>
          </p:nvPr>
        </p:nvSpPr>
        <p:spPr>
          <a:xfrm>
            <a:off x="7568251" y="232295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5"/>
            </p:custDataLst>
          </p:nvPr>
        </p:nvSpPr>
        <p:spPr>
          <a:xfrm>
            <a:off x="6850975" y="3271404"/>
            <a:ext cx="139759" cy="13975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6"/>
            </p:custDataLst>
          </p:nvPr>
        </p:nvSpPr>
        <p:spPr>
          <a:xfrm>
            <a:off x="7920787" y="2203060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27"/>
            </p:custDataLst>
          </p:nvPr>
        </p:nvSpPr>
        <p:spPr>
          <a:xfrm>
            <a:off x="6740541" y="234363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PA_椭圆 28"/>
          <p:cNvSpPr/>
          <p:nvPr>
            <p:custDataLst>
              <p:tags r:id="rId28"/>
            </p:custDataLst>
          </p:nvPr>
        </p:nvSpPr>
        <p:spPr>
          <a:xfrm>
            <a:off x="4310587" y="273419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9"/>
            </p:custDataLst>
          </p:nvPr>
        </p:nvSpPr>
        <p:spPr>
          <a:xfrm>
            <a:off x="5020504" y="3782167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30"/>
            </p:custDataLst>
          </p:nvPr>
        </p:nvSpPr>
        <p:spPr>
          <a:xfrm>
            <a:off x="4168969" y="341165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31"/>
            </p:custDataLst>
          </p:nvPr>
        </p:nvSpPr>
        <p:spPr>
          <a:xfrm>
            <a:off x="5064329" y="3387928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32"/>
            </p:custDataLst>
          </p:nvPr>
        </p:nvSpPr>
        <p:spPr>
          <a:xfrm>
            <a:off x="5353416" y="1913973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33"/>
            </p:custDataLst>
          </p:nvPr>
        </p:nvSpPr>
        <p:spPr>
          <a:xfrm>
            <a:off x="3462022" y="4589591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4"/>
            </p:custDataLst>
          </p:nvPr>
        </p:nvSpPr>
        <p:spPr>
          <a:xfrm>
            <a:off x="8685024" y="3360935"/>
            <a:ext cx="134168" cy="13416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5"/>
            </p:custDataLst>
          </p:nvPr>
        </p:nvSpPr>
        <p:spPr>
          <a:xfrm>
            <a:off x="7231954" y="3824702"/>
            <a:ext cx="148347" cy="148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582 -0.01736 " pathEditMode="relative" rAng="0" ptsTypes="AA">
                                      <p:cBhvr>
                                        <p:cTn id="76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2227 -0.04097 " pathEditMode="relative" rAng="0" ptsTypes="AA">
                                      <p:cBhvr>
                                        <p:cTn id="78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495 0.10231 " pathEditMode="relative" rAng="0" ptsTypes="AA">
                                      <p:cBhvr>
                                        <p:cTn id="80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4857 0.08473 " pathEditMode="relative" rAng="0" ptsTypes="AA">
                                      <p:cBhvr>
                                        <p:cTn id="8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1471 -0.09676 " pathEditMode="relative" rAng="0" ptsTypes="AA">
                                      <p:cBhvr>
                                        <p:cTn id="8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9284 -0.00671 " pathEditMode="relative" rAng="0" ptsTypes="AA">
                                      <p:cBhvr>
                                        <p:cTn id="86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6497 -0.04306 " pathEditMode="relative" rAng="0" ptsTypes="AA">
                                      <p:cBhvr>
                                        <p:cTn id="88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3633 0.01944 " pathEditMode="relative" rAng="0" ptsTypes="AA">
                                      <p:cBhvr>
                                        <p:cTn id="90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4258 0.00695 " pathEditMode="relative" rAng="0" ptsTypes="AA">
                                      <p:cBhvr>
                                        <p:cTn id="92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681 0.08125 " pathEditMode="relative" rAng="0" ptsTypes="AA">
                                      <p:cBhvr>
                                        <p:cTn id="9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01797 0.07871 " pathEditMode="relative" rAng="0" ptsTypes="AA">
                                      <p:cBhvr>
                                        <p:cTn id="96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4127 0.05047 " pathEditMode="relative" rAng="0" ptsTypes="AA">
                                      <p:cBhvr>
                                        <p:cTn id="9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352 0.06111 " pathEditMode="relative" rAng="0" ptsTypes="AA">
                                      <p:cBhvr>
                                        <p:cTn id="100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4648 0.01366 " pathEditMode="relative" rAng="0" ptsTypes="AA">
                                      <p:cBhvr>
                                        <p:cTn id="102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3711 -0.12454 " pathEditMode="relative" rAng="0" ptsTypes="AA">
                                      <p:cBhvr>
                                        <p:cTn id="10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0065 -0.08727 " pathEditMode="relative" rAng="0" ptsTypes="AA">
                                      <p:cBhvr>
                                        <p:cTn id="106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1732 -0.09144 " pathEditMode="relative" rAng="0" ptsTypes="AA">
                                      <p:cBhvr>
                                        <p:cTn id="108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04063 -0.08033 " pathEditMode="relative" rAng="0" ptsTypes="AA">
                                      <p:cBhvr>
                                        <p:cTn id="110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711 -0.02315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0.05963 -0.05509 " pathEditMode="relative" rAng="0" ptsTypes="AA">
                                      <p:cBhvr>
                                        <p:cTn id="1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2253 0.02453 " pathEditMode="relative" rAng="0" ptsTypes="AA">
                                      <p:cBhvr>
                                        <p:cTn id="116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569 0.04814 " pathEditMode="relative" rAng="0" ptsTypes="AA">
                                      <p:cBhvr>
                                        <p:cTn id="118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3229 0.00672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02396 0.05162 " pathEditMode="relative" rAng="0" ptsTypes="AA">
                                      <p:cBhvr>
                                        <p:cTn id="122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0964 0.04629 " pathEditMode="relative" rAng="0" ptsTypes="AA">
                                      <p:cBhvr>
                                        <p:cTn id="12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2031 0.09352 " pathEditMode="relative" rAng="0" ptsTypes="AA">
                                      <p:cBhvr>
                                        <p:cTn id="126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01368 0.0618 " pathEditMode="relative" rAng="0" ptsTypes="AA">
                                      <p:cBhvr>
                                        <p:cTn id="128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835 0.00949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0.03828 -0.02963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924 -0.01273 " pathEditMode="relative" rAng="0" ptsTypes="AA">
                                      <p:cBhvr>
                                        <p:cTn id="13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3464 -0.00926 " pathEditMode="relative" rAng="0" ptsTypes="AA">
                                      <p:cBhvr>
                                        <p:cTn id="136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681 0.04815 " pathEditMode="relative" rAng="0" ptsTypes="AA">
                                      <p:cBhvr>
                                        <p:cTn id="138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4011 -0.07106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5534 -0.07523 " pathEditMode="relative" rAng="0" ptsTypes="AA">
                                      <p:cBhvr>
                                        <p:cTn id="142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2943 -0.03588 " pathEditMode="relative" rAng="0" ptsTypes="AA">
                                      <p:cBhvr>
                                        <p:cTn id="144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2" nodeType="withEffect">
                                  <p:stCondLst>
                                    <p:cond delay="661"/>
                                  </p:stCondLst>
                                  <p:childTnLst>
                                    <p:animScale>
                                      <p:cBhvr>
                                        <p:cTn id="146" dur="345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685"/>
                                  </p:stCondLst>
                                  <p:childTnLst>
                                    <p:animScale>
                                      <p:cBhvr>
                                        <p:cTn id="148" dur="439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decel="100000" fill="hold" grpId="2" nodeType="withEffect">
                                  <p:stCondLst>
                                    <p:cond delay="697"/>
                                  </p:stCondLst>
                                  <p:childTnLst>
                                    <p:animScale>
                                      <p:cBhvr>
                                        <p:cTn id="150" dur="496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2" nodeType="withEffect">
                                  <p:stCondLst>
                                    <p:cond delay="583"/>
                                  </p:stCondLst>
                                  <p:childTnLst>
                                    <p:animScale>
                                      <p:cBhvr>
                                        <p:cTn id="152" dur="349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154" dur="407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6" presetClass="emph" presetSubtype="0" decel="100000" fill="hold" grpId="2" nodeType="withEffect">
                                  <p:stCondLst>
                                    <p:cond delay="538"/>
                                  </p:stCondLst>
                                  <p:childTnLst>
                                    <p:animScale>
                                      <p:cBhvr>
                                        <p:cTn id="156" dur="321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2" nodeType="withEffect">
                                  <p:stCondLst>
                                    <p:cond delay="736"/>
                                  </p:stCondLst>
                                  <p:childTnLst>
                                    <p:animScale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decel="100000" fill="hold" grpId="2" nodeType="withEffect">
                                  <p:stCondLst>
                                    <p:cond delay="568"/>
                                  </p:stCondLst>
                                  <p:childTnLst>
                                    <p:animScale>
                                      <p:cBhvr>
                                        <p:cTn id="160" dur="435" fill="hold"/>
                                        <p:tgtEl>
                                          <p:spTgt spid="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162" dur="303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2" nodeType="withEffect">
                                  <p:stCondLst>
                                    <p:cond delay="539"/>
                                  </p:stCondLst>
                                  <p:childTnLst>
                                    <p:animScale>
                                      <p:cBhvr>
                                        <p:cTn id="164" dur="415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2" nodeType="withEffect">
                                  <p:stCondLst>
                                    <p:cond delay="678"/>
                                  </p:stCondLst>
                                  <p:childTnLst>
                                    <p:animScale>
                                      <p:cBhvr>
                                        <p:cTn id="166" dur="320" fill="hold"/>
                                        <p:tgtEl>
                                          <p:spTgt spid="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68" dur="321" fill="hold"/>
                                        <p:tgtEl>
                                          <p:spTgt spid="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decel="100000" fill="hold" grpId="2" nodeType="withEffect">
                                  <p:stCondLst>
                                    <p:cond delay="849"/>
                                  </p:stCondLst>
                                  <p:childTnLst>
                                    <p:animScale>
                                      <p:cBhvr>
                                        <p:cTn id="170" dur="46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2" dur="357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decel="100000" fill="hold" grpId="2" nodeType="withEffect">
                                  <p:stCondLst>
                                    <p:cond delay="609"/>
                                  </p:stCondLst>
                                  <p:childTnLst>
                                    <p:animScale>
                                      <p:cBhvr>
                                        <p:cTn id="174" dur="309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decel="100000" fill="hold" grpId="2" nodeType="withEffect">
                                  <p:stCondLst>
                                    <p:cond delay="769"/>
                                  </p:stCondLst>
                                  <p:childTnLst>
                                    <p:animScale>
                                      <p:cBhvr>
                                        <p:cTn id="176" dur="359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decel="100000" fill="hold" grpId="2" nodeType="withEffect">
                                  <p:stCondLst>
                                    <p:cond delay="603"/>
                                  </p:stCondLst>
                                  <p:childTnLst>
                                    <p:animScale>
                                      <p:cBhvr>
                                        <p:cTn id="178" dur="376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decel="100000" fill="hold" grpId="2" nodeType="withEffect">
                                  <p:stCondLst>
                                    <p:cond delay="536"/>
                                  </p:stCondLst>
                                  <p:childTnLst>
                                    <p:animScale>
                                      <p:cBhvr>
                                        <p:cTn id="180" dur="36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decel="100000" fill="hold" grpId="2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82" dur="49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6" presetClass="emph" presetSubtype="0" decel="100000" fill="hold" grpId="2" nodeType="withEffect">
                                  <p:stCondLst>
                                    <p:cond delay="629"/>
                                  </p:stCondLst>
                                  <p:childTnLst>
                                    <p:animScale>
                                      <p:cBhvr>
                                        <p:cTn id="184" dur="496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decel="100000" fill="hold" grpId="2" nodeType="withEffect">
                                  <p:stCondLst>
                                    <p:cond delay="816"/>
                                  </p:stCondLst>
                                  <p:childTnLst>
                                    <p:animScale>
                                      <p:cBhvr>
                                        <p:cTn id="186" dur="38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decel="100000" fill="hold" grpId="2" nodeType="withEffect">
                                  <p:stCondLst>
                                    <p:cond delay="619"/>
                                  </p:stCondLst>
                                  <p:childTnLst>
                                    <p:animScale>
                                      <p:cBhvr>
                                        <p:cTn id="188" dur="356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2" nodeType="withEffect">
                                  <p:stCondLst>
                                    <p:cond delay="594"/>
                                  </p:stCondLst>
                                  <p:childTnLst>
                                    <p:animScale>
                                      <p:cBhvr>
                                        <p:cTn id="190" dur="332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decel="100000" fill="hold" grpId="2" nodeType="withEffect">
                                  <p:stCondLst>
                                    <p:cond delay="692"/>
                                  </p:stCondLst>
                                  <p:childTnLst>
                                    <p:animScale>
                                      <p:cBhvr>
                                        <p:cTn id="192" dur="333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decel="100000" fill="hold" grpId="2" nodeType="withEffect">
                                  <p:stCondLst>
                                    <p:cond delay="602"/>
                                  </p:stCondLst>
                                  <p:childTnLst>
                                    <p:animScale>
                                      <p:cBhvr>
                                        <p:cTn id="194" dur="429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2" nodeType="withEffect">
                                  <p:stCondLst>
                                    <p:cond delay="636"/>
                                  </p:stCondLst>
                                  <p:childTnLst>
                                    <p:animScale>
                                      <p:cBhvr>
                                        <p:cTn id="196" dur="382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fill="hold" grpId="2" nodeType="withEffect">
                                  <p:stCondLst>
                                    <p:cond delay="518"/>
                                  </p:stCondLst>
                                  <p:childTnLst>
                                    <p:animScale>
                                      <p:cBhvr>
                                        <p:cTn id="198" dur="383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decel="100000" fill="hold" grpId="2" nodeType="withEffect">
                                  <p:stCondLst>
                                    <p:cond delay="693"/>
                                  </p:stCondLst>
                                  <p:childTnLst>
                                    <p:animScale>
                                      <p:cBhvr>
                                        <p:cTn id="200" dur="443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fill="hold" grpId="2" nodeType="withEffect">
                                  <p:stCondLst>
                                    <p:cond delay="582"/>
                                  </p:stCondLst>
                                  <p:childTnLst>
                                    <p:animScale>
                                      <p:cBhvr>
                                        <p:cTn id="202" dur="365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decel="100000" fill="hold" grpId="2" nodeType="withEffect">
                                  <p:stCondLst>
                                    <p:cond delay="846"/>
                                  </p:stCondLst>
                                  <p:childTnLst>
                                    <p:animScale>
                                      <p:cBhvr>
                                        <p:cTn id="204" dur="427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fill="hold" grpId="2" nodeType="withEffect">
                                  <p:stCondLst>
                                    <p:cond delay="735"/>
                                  </p:stCondLst>
                                  <p:childTnLst>
                                    <p:animScale>
                                      <p:cBhvr>
                                        <p:cTn id="206" dur="342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2" nodeType="withEffect">
                                  <p:stCondLst>
                                    <p:cond delay="802"/>
                                  </p:stCondLst>
                                  <p:childTnLst>
                                    <p:animScale>
                                      <p:cBhvr>
                                        <p:cTn id="208" dur="337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decel="100000" fill="hold" grpId="2" nodeType="withEffect">
                                  <p:stCondLst>
                                    <p:cond delay="871"/>
                                  </p:stCondLst>
                                  <p:childTnLst>
                                    <p:animScale>
                                      <p:cBhvr>
                                        <p:cTn id="210" dur="417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fill="hold" grpId="2" nodeType="withEffect">
                                  <p:stCondLst>
                                    <p:cond delay="632"/>
                                  </p:stCondLst>
                                  <p:childTnLst>
                                    <p:animScale>
                                      <p:cBhvr>
                                        <p:cTn id="212" dur="316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decel="100000" fill="hold" grpId="2" nodeType="withEffect">
                                  <p:stCondLst>
                                    <p:cond delay="717"/>
                                  </p:stCondLst>
                                  <p:childTnLst>
                                    <p:animScale>
                                      <p:cBhvr>
                                        <p:cTn id="214" dur="392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39427" y="3994259"/>
            <a:ext cx="5913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ym typeface="+mn-ea"/>
              </a:rPr>
              <a:t>全新的交互时间统计哲学</a:t>
            </a: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56255" y="2755265"/>
            <a:ext cx="60807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err="1">
                <a:sym typeface="+mn-ea"/>
              </a:rPr>
              <a:t>Quantime</a:t>
            </a:r>
            <a:endParaRPr lang="en-US" altLang="zh-CN" sz="8000" dirty="0" err="1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4150" y="4872990"/>
            <a:ext cx="1663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ym typeface="+mn-ea"/>
              </a:rPr>
              <a:t>黄余飞  王青蕊  汪奕晨  徐瑞柏</a:t>
            </a:r>
            <a:endParaRPr lang="zh-CN" altLang="en-US" sz="16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8" grpId="0"/>
      <p:bldP spid="18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532" y="0"/>
            <a:ext cx="14191063" cy="6653284"/>
          </a:xfrm>
          <a:prstGeom prst="rect">
            <a:avLst/>
          </a:prstGeom>
        </p:spPr>
      </p:pic>
      <p:sp>
        <p:nvSpPr>
          <p:cNvPr id="3" name="Freeform 191"/>
          <p:cNvSpPr/>
          <p:nvPr/>
        </p:nvSpPr>
        <p:spPr bwMode="auto">
          <a:xfrm>
            <a:off x="9979163" y="1985420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97"/>
          <p:cNvSpPr/>
          <p:nvPr/>
        </p:nvSpPr>
        <p:spPr bwMode="auto">
          <a:xfrm>
            <a:off x="10480604" y="1993313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03"/>
          <p:cNvSpPr>
            <a:spLocks noEditPoints="1"/>
          </p:cNvSpPr>
          <p:nvPr/>
        </p:nvSpPr>
        <p:spPr bwMode="auto">
          <a:xfrm>
            <a:off x="8926601" y="2839083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04"/>
          <p:cNvSpPr/>
          <p:nvPr/>
        </p:nvSpPr>
        <p:spPr bwMode="auto">
          <a:xfrm>
            <a:off x="8965138" y="3089983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13"/>
          <p:cNvSpPr/>
          <p:nvPr/>
        </p:nvSpPr>
        <p:spPr bwMode="auto">
          <a:xfrm>
            <a:off x="9823624" y="1459835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14"/>
          <p:cNvSpPr/>
          <p:nvPr/>
        </p:nvSpPr>
        <p:spPr bwMode="auto">
          <a:xfrm>
            <a:off x="9197751" y="198867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15"/>
          <p:cNvSpPr/>
          <p:nvPr/>
        </p:nvSpPr>
        <p:spPr bwMode="auto">
          <a:xfrm>
            <a:off x="10156989" y="1743985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17"/>
          <p:cNvSpPr/>
          <p:nvPr/>
        </p:nvSpPr>
        <p:spPr bwMode="auto">
          <a:xfrm>
            <a:off x="10467604" y="1921811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18"/>
          <p:cNvSpPr/>
          <p:nvPr/>
        </p:nvSpPr>
        <p:spPr bwMode="auto">
          <a:xfrm>
            <a:off x="10481997" y="1966848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19"/>
          <p:cNvSpPr/>
          <p:nvPr/>
        </p:nvSpPr>
        <p:spPr bwMode="auto">
          <a:xfrm>
            <a:off x="10575321" y="1432442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20"/>
          <p:cNvSpPr/>
          <p:nvPr/>
        </p:nvSpPr>
        <p:spPr bwMode="auto">
          <a:xfrm>
            <a:off x="10578571" y="1439870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27"/>
          <p:cNvSpPr/>
          <p:nvPr/>
        </p:nvSpPr>
        <p:spPr bwMode="auto">
          <a:xfrm>
            <a:off x="7915945" y="3178487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30"/>
          <p:cNvSpPr/>
          <p:nvPr/>
        </p:nvSpPr>
        <p:spPr bwMode="auto">
          <a:xfrm>
            <a:off x="8940066" y="2394930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31"/>
          <p:cNvSpPr/>
          <p:nvPr/>
        </p:nvSpPr>
        <p:spPr bwMode="auto">
          <a:xfrm>
            <a:off x="9674120" y="1958026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96"/>
          <p:cNvSpPr/>
          <p:nvPr/>
        </p:nvSpPr>
        <p:spPr bwMode="auto">
          <a:xfrm>
            <a:off x="7951232" y="2727963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05"/>
          <p:cNvSpPr>
            <a:spLocks noEditPoints="1"/>
          </p:cNvSpPr>
          <p:nvPr/>
        </p:nvSpPr>
        <p:spPr bwMode="auto">
          <a:xfrm>
            <a:off x="7246132" y="3033756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206"/>
          <p:cNvSpPr/>
          <p:nvPr/>
        </p:nvSpPr>
        <p:spPr bwMode="auto">
          <a:xfrm>
            <a:off x="7247061" y="3072770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33"/>
          <p:cNvSpPr/>
          <p:nvPr/>
        </p:nvSpPr>
        <p:spPr bwMode="auto">
          <a:xfrm>
            <a:off x="6686022" y="2965219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98"/>
          <p:cNvSpPr/>
          <p:nvPr/>
        </p:nvSpPr>
        <p:spPr bwMode="auto">
          <a:xfrm>
            <a:off x="1534873" y="5088039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9"/>
          <p:cNvSpPr/>
          <p:nvPr/>
        </p:nvSpPr>
        <p:spPr bwMode="auto">
          <a:xfrm>
            <a:off x="2329948" y="4218356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00"/>
          <p:cNvSpPr/>
          <p:nvPr/>
        </p:nvSpPr>
        <p:spPr bwMode="auto">
          <a:xfrm>
            <a:off x="2330678" y="3768135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16"/>
          <p:cNvSpPr/>
          <p:nvPr/>
        </p:nvSpPr>
        <p:spPr bwMode="auto">
          <a:xfrm>
            <a:off x="1485657" y="4723566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21"/>
          <p:cNvSpPr/>
          <p:nvPr/>
        </p:nvSpPr>
        <p:spPr bwMode="auto">
          <a:xfrm>
            <a:off x="998145" y="4885141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2"/>
          <p:cNvSpPr>
            <a:spLocks noEditPoints="1"/>
          </p:cNvSpPr>
          <p:nvPr/>
        </p:nvSpPr>
        <p:spPr bwMode="auto">
          <a:xfrm>
            <a:off x="1900009" y="4157069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3"/>
          <p:cNvSpPr/>
          <p:nvPr/>
        </p:nvSpPr>
        <p:spPr bwMode="auto">
          <a:xfrm>
            <a:off x="1946903" y="4200713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24"/>
          <p:cNvSpPr>
            <a:spLocks noEditPoints="1"/>
          </p:cNvSpPr>
          <p:nvPr/>
        </p:nvSpPr>
        <p:spPr bwMode="auto">
          <a:xfrm>
            <a:off x="2195568" y="3460771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32"/>
          <p:cNvSpPr/>
          <p:nvPr/>
        </p:nvSpPr>
        <p:spPr bwMode="auto">
          <a:xfrm>
            <a:off x="2660794" y="3355839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30" name="矩形 29"/>
          <p:cNvSpPr/>
          <p:nvPr/>
        </p:nvSpPr>
        <p:spPr>
          <a:xfrm>
            <a:off x="3607711" y="3044265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rot="1318224" flipV="1">
            <a:off x="33518" y="3534274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5328564" y="1881921"/>
            <a:ext cx="5568971" cy="16299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622547" y="2900014"/>
            <a:ext cx="4596727" cy="1345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387754" y="2724938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467604" y="1298364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0"/>
          </p:cNvCxnSpPr>
          <p:nvPr/>
        </p:nvCxnSpPr>
        <p:spPr>
          <a:xfrm flipV="1">
            <a:off x="6732135" y="2451110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1"/>
          </p:cNvCxnSpPr>
          <p:nvPr/>
        </p:nvCxnSpPr>
        <p:spPr>
          <a:xfrm flipH="1" flipV="1">
            <a:off x="7095184" y="2451111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2"/>
            <a:endCxn id="17" idx="1"/>
          </p:cNvCxnSpPr>
          <p:nvPr/>
        </p:nvCxnSpPr>
        <p:spPr>
          <a:xfrm flipH="1">
            <a:off x="7972096" y="2074300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4" idx="5"/>
            <a:endCxn id="8" idx="5"/>
          </p:cNvCxnSpPr>
          <p:nvPr/>
        </p:nvCxnSpPr>
        <p:spPr>
          <a:xfrm flipH="1">
            <a:off x="9316273" y="2012993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1569463" y="4248071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5" idx="4"/>
          </p:cNvCxnSpPr>
          <p:nvPr/>
        </p:nvCxnSpPr>
        <p:spPr>
          <a:xfrm flipH="1" flipV="1">
            <a:off x="1070842" y="4970821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25" idx="1"/>
          </p:cNvCxnSpPr>
          <p:nvPr/>
        </p:nvCxnSpPr>
        <p:spPr>
          <a:xfrm flipH="1">
            <a:off x="1027885" y="4248071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298848" y="3030046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7274687" y="2859261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034729" y="2873427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266447" y="3392869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369833" y="3434005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254599" y="3526036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91"/>
          <p:cNvSpPr/>
          <p:nvPr/>
        </p:nvSpPr>
        <p:spPr bwMode="auto">
          <a:xfrm>
            <a:off x="5872649" y="2764074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97"/>
          <p:cNvSpPr/>
          <p:nvPr/>
        </p:nvSpPr>
        <p:spPr bwMode="auto">
          <a:xfrm>
            <a:off x="6374090" y="2771967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203"/>
          <p:cNvSpPr>
            <a:spLocks noEditPoints="1"/>
          </p:cNvSpPr>
          <p:nvPr/>
        </p:nvSpPr>
        <p:spPr bwMode="auto">
          <a:xfrm>
            <a:off x="4820087" y="3865387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204"/>
          <p:cNvSpPr/>
          <p:nvPr/>
        </p:nvSpPr>
        <p:spPr bwMode="auto">
          <a:xfrm>
            <a:off x="4858624" y="3868637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213"/>
          <p:cNvSpPr/>
          <p:nvPr/>
        </p:nvSpPr>
        <p:spPr bwMode="auto">
          <a:xfrm>
            <a:off x="5328490" y="2395334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214"/>
          <p:cNvSpPr/>
          <p:nvPr/>
        </p:nvSpPr>
        <p:spPr bwMode="auto">
          <a:xfrm>
            <a:off x="5091237" y="2767324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15"/>
          <p:cNvSpPr/>
          <p:nvPr/>
        </p:nvSpPr>
        <p:spPr bwMode="auto">
          <a:xfrm>
            <a:off x="6050475" y="2522639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17"/>
          <p:cNvSpPr/>
          <p:nvPr/>
        </p:nvSpPr>
        <p:spPr bwMode="auto">
          <a:xfrm>
            <a:off x="6361090" y="2700465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18"/>
          <p:cNvSpPr/>
          <p:nvPr/>
        </p:nvSpPr>
        <p:spPr bwMode="auto">
          <a:xfrm>
            <a:off x="6375483" y="2745502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219"/>
          <p:cNvSpPr/>
          <p:nvPr/>
        </p:nvSpPr>
        <p:spPr bwMode="auto">
          <a:xfrm>
            <a:off x="4898452" y="3543326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220"/>
          <p:cNvSpPr/>
          <p:nvPr/>
        </p:nvSpPr>
        <p:spPr bwMode="auto">
          <a:xfrm>
            <a:off x="6472057" y="2218524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227"/>
          <p:cNvSpPr/>
          <p:nvPr/>
        </p:nvSpPr>
        <p:spPr bwMode="auto">
          <a:xfrm>
            <a:off x="3809431" y="4204791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230"/>
          <p:cNvSpPr/>
          <p:nvPr/>
        </p:nvSpPr>
        <p:spPr bwMode="auto">
          <a:xfrm>
            <a:off x="4833552" y="3173584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31"/>
          <p:cNvSpPr/>
          <p:nvPr/>
        </p:nvSpPr>
        <p:spPr bwMode="auto">
          <a:xfrm>
            <a:off x="5567606" y="2736680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96"/>
          <p:cNvSpPr/>
          <p:nvPr/>
        </p:nvSpPr>
        <p:spPr bwMode="auto">
          <a:xfrm>
            <a:off x="3844718" y="3506617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205"/>
          <p:cNvSpPr>
            <a:spLocks noEditPoints="1"/>
          </p:cNvSpPr>
          <p:nvPr/>
        </p:nvSpPr>
        <p:spPr bwMode="auto">
          <a:xfrm>
            <a:off x="3139618" y="4060060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206"/>
          <p:cNvSpPr/>
          <p:nvPr/>
        </p:nvSpPr>
        <p:spPr bwMode="auto">
          <a:xfrm>
            <a:off x="3140547" y="4080024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233"/>
          <p:cNvSpPr/>
          <p:nvPr/>
        </p:nvSpPr>
        <p:spPr bwMode="auto">
          <a:xfrm>
            <a:off x="2579508" y="3743873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4281240" y="3503592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6" idx="0"/>
          </p:cNvCxnSpPr>
          <p:nvPr/>
        </p:nvCxnSpPr>
        <p:spPr>
          <a:xfrm flipV="1">
            <a:off x="2625621" y="3229764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3" idx="1"/>
          </p:cNvCxnSpPr>
          <p:nvPr/>
        </p:nvCxnSpPr>
        <p:spPr>
          <a:xfrm flipH="1" flipV="1">
            <a:off x="2988670" y="3229765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4" idx="2"/>
            <a:endCxn id="63" idx="1"/>
          </p:cNvCxnSpPr>
          <p:nvPr/>
        </p:nvCxnSpPr>
        <p:spPr>
          <a:xfrm flipH="1">
            <a:off x="3865582" y="2852954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50" idx="5"/>
            <a:endCxn id="54" idx="5"/>
          </p:cNvCxnSpPr>
          <p:nvPr/>
        </p:nvCxnSpPr>
        <p:spPr>
          <a:xfrm flipH="1">
            <a:off x="5209759" y="2791647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4" idx="10"/>
            <a:endCxn id="60" idx="2"/>
          </p:cNvCxnSpPr>
          <p:nvPr/>
        </p:nvCxnSpPr>
        <p:spPr>
          <a:xfrm>
            <a:off x="3192334" y="4075400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4" idx="6"/>
            <a:endCxn id="51" idx="6"/>
          </p:cNvCxnSpPr>
          <p:nvPr/>
        </p:nvCxnSpPr>
        <p:spPr>
          <a:xfrm flipV="1">
            <a:off x="3168173" y="3904615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0" idx="5"/>
            <a:endCxn id="51" idx="8"/>
          </p:cNvCxnSpPr>
          <p:nvPr/>
        </p:nvCxnSpPr>
        <p:spPr>
          <a:xfrm flipV="1">
            <a:off x="3928215" y="3918781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7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1589405" y="2724150"/>
            <a:ext cx="2275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产品定位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097020" y="3918585"/>
            <a:ext cx="2752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产品设计</a:t>
            </a:r>
            <a:endParaRPr lang="zh-CN" altLang="en-US" sz="3200" dirty="0"/>
          </a:p>
        </p:txBody>
      </p:sp>
      <p:sp>
        <p:nvSpPr>
          <p:cNvPr id="79" name="文本框 78"/>
          <p:cNvSpPr txBox="1"/>
          <p:nvPr/>
        </p:nvSpPr>
        <p:spPr>
          <a:xfrm>
            <a:off x="5949950" y="1867535"/>
            <a:ext cx="2084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03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技术实现</a:t>
            </a:r>
            <a:endParaRPr lang="zh-CN" altLang="en-US" sz="3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482840" y="3252470"/>
            <a:ext cx="208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应用分析</a:t>
            </a:r>
          </a:p>
        </p:txBody>
      </p:sp>
      <p:sp>
        <p:nvSpPr>
          <p:cNvPr id="85" name="椭圆 84"/>
          <p:cNvSpPr/>
          <p:nvPr/>
        </p:nvSpPr>
        <p:spPr>
          <a:xfrm rot="11174285">
            <a:off x="1197640" y="3622275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97" dur="7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-1.85185E-6 L -0.10885 -1.85185E-6 " pathEditMode="relative" rAng="0" ptsTypes="AA">
                                      <p:cBhvr>
                                        <p:cTn id="389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-1.85185E-6 L -2.29167E-6 -1.85185E-6 " pathEditMode="relative" rAng="0" ptsTypes="AA">
                                      <p:cBhvr>
                                        <p:cTn id="39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3889 L -1.04167E-6 -0.14815 " pathEditMode="relative" rAng="0" ptsTypes="AA">
                                      <p:cBhvr>
                                        <p:cTn id="396" dur="7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04167E-6 0.03843 L -1.04167E-6 1.11022E-16 " pathEditMode="relative" rAng="0" ptsTypes="AA">
                                      <p:cBhvr>
                                        <p:cTn id="39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403" dur="7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40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3 -4.07407E-6 L 0.11081 -4.07407E-6 " pathEditMode="relative" rAng="0" ptsTypes="AA">
                                      <p:cBhvr>
                                        <p:cTn id="410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99 -4.07407E-6 L -2.5E-6 -4.07407E-6 " pathEditMode="relative" rAng="0" ptsTypes="AA">
                                      <p:cBhvr>
                                        <p:cTn id="41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bldLvl="0" animBg="1"/>
      <p:bldP spid="19" grpId="0" bldLvl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52" grpId="0" animBg="1"/>
      <p:bldP spid="53" grpId="0" bldLvl="0" animBg="1"/>
      <p:bldP spid="54" grpId="0" animBg="1"/>
      <p:bldP spid="55" grpId="0" animBg="1"/>
      <p:bldP spid="56" grpId="0" animBg="1"/>
      <p:bldP spid="57" grpId="0" animBg="1"/>
      <p:bldP spid="58" grpId="0" bldLvl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5" grpId="0"/>
      <p:bldP spid="75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7737793" y="2123758"/>
            <a:ext cx="3123565" cy="31235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rot="16741234" flipH="1">
            <a:off x="561165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16741234" flipH="1">
            <a:off x="180954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V="1">
            <a:off x="14893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H="1">
            <a:off x="515470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0" idx="6"/>
          </p:cNvCxnSpPr>
          <p:nvPr/>
        </p:nvCxnSpPr>
        <p:spPr>
          <a:xfrm rot="16741234" flipV="1">
            <a:off x="209685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34" idx="6"/>
          </p:cNvCxnSpPr>
          <p:nvPr/>
        </p:nvCxnSpPr>
        <p:spPr>
          <a:xfrm rot="16741234">
            <a:off x="279358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6741234" flipH="1" flipV="1">
            <a:off x="619627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741234" flipV="1">
            <a:off x="786167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>
            <a:off x="285228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>
            <a:off x="557300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2" idx="2"/>
          </p:cNvCxnSpPr>
          <p:nvPr/>
        </p:nvCxnSpPr>
        <p:spPr>
          <a:xfrm rot="16741234">
            <a:off x="1038752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2" idx="6"/>
          </p:cNvCxnSpPr>
          <p:nvPr/>
        </p:nvCxnSpPr>
        <p:spPr>
          <a:xfrm rot="16741234" flipV="1">
            <a:off x="1259219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741234" flipH="1" flipV="1">
            <a:off x="1027522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741234">
            <a:off x="-503476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>
            <a:off x="-339150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-201579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6741234" flipH="1">
            <a:off x="111354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6741234" flipH="1">
            <a:off x="358025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16741234" flipH="1">
            <a:off x="1196571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350286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358887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31752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596439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834555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34709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>
            <a:off x="-135440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>
            <a:off x="627379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-378993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-776612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-10908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328555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-216272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-357970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115926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410593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568721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 flipH="1">
            <a:off x="600754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 flipH="1">
            <a:off x="543939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844284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677611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19898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873629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>
            <a:off x="1445641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>
            <a:off x="1165039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890403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835221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 flipH="1">
            <a:off x="1689327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 flipH="1">
            <a:off x="-57813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-153087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 rot="16741234">
            <a:off x="-1901918" y="4713848"/>
            <a:ext cx="2720838" cy="505942"/>
            <a:chOff x="5233265" y="2334818"/>
            <a:chExt cx="2720838" cy="505942"/>
          </a:xfrm>
        </p:grpSpPr>
        <p:sp>
          <p:nvSpPr>
            <p:cNvPr id="54" name="椭圆 53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>
            <a:endCxn id="32" idx="3"/>
          </p:cNvCxnSpPr>
          <p:nvPr/>
        </p:nvCxnSpPr>
        <p:spPr>
          <a:xfrm rot="16741234" flipV="1">
            <a:off x="-833850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3" idx="0"/>
            <a:endCxn id="32" idx="5"/>
          </p:cNvCxnSpPr>
          <p:nvPr/>
        </p:nvCxnSpPr>
        <p:spPr>
          <a:xfrm rot="16741234" flipH="1" flipV="1">
            <a:off x="-489012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6741234" flipH="1">
            <a:off x="852634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16741234" flipH="1">
            <a:off x="791063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6741234">
            <a:off x="504226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733040"/>
            <a:ext cx="1905000" cy="1905000"/>
          </a:xfrm>
          <a:prstGeom prst="rect">
            <a:avLst/>
          </a:prstGeom>
        </p:spPr>
      </p:pic>
      <p:pic>
        <p:nvPicPr>
          <p:cNvPr id="91" name="图片 9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3027045"/>
            <a:ext cx="1316990" cy="1316990"/>
          </a:xfrm>
          <a:prstGeom prst="rect">
            <a:avLst/>
          </a:prstGeom>
        </p:spPr>
      </p:pic>
      <p:pic>
        <p:nvPicPr>
          <p:cNvPr id="93" name="图片 92" descr="握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2821305"/>
            <a:ext cx="1741170" cy="1728470"/>
          </a:xfrm>
          <a:prstGeom prst="rect">
            <a:avLst/>
          </a:prstGeom>
        </p:spPr>
      </p:pic>
      <p:pic>
        <p:nvPicPr>
          <p:cNvPr id="95" name="图片 94" descr="协作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850" y="2843530"/>
            <a:ext cx="2178050" cy="1683385"/>
          </a:xfrm>
          <a:prstGeom prst="rect">
            <a:avLst/>
          </a:prstGeom>
        </p:spPr>
      </p:pic>
      <p:cxnSp>
        <p:nvCxnSpPr>
          <p:cNvPr id="66" name="直接箭头连接符 65"/>
          <p:cNvCxnSpPr/>
          <p:nvPr/>
        </p:nvCxnSpPr>
        <p:spPr>
          <a:xfrm>
            <a:off x="6941820" y="3704590"/>
            <a:ext cx="33718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图片 66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1570355"/>
            <a:ext cx="1316990" cy="1316990"/>
          </a:xfrm>
          <a:prstGeom prst="rect">
            <a:avLst/>
          </a:prstGeom>
        </p:spPr>
      </p:pic>
      <p:pic>
        <p:nvPicPr>
          <p:cNvPr id="70" name="图片 69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1570355"/>
            <a:ext cx="1316990" cy="1316990"/>
          </a:xfrm>
          <a:prstGeom prst="rect">
            <a:avLst/>
          </a:prstGeom>
        </p:spPr>
      </p:pic>
      <p:pic>
        <p:nvPicPr>
          <p:cNvPr id="71" name="图片 70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160" y="3023235"/>
            <a:ext cx="1316990" cy="1316990"/>
          </a:xfrm>
          <a:prstGeom prst="rect">
            <a:avLst/>
          </a:prstGeom>
        </p:spPr>
      </p:pic>
      <p:pic>
        <p:nvPicPr>
          <p:cNvPr id="72" name="图片 71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10" y="4501515"/>
            <a:ext cx="1316990" cy="1316990"/>
          </a:xfrm>
          <a:prstGeom prst="rect">
            <a:avLst/>
          </a:prstGeom>
        </p:spPr>
      </p:pic>
      <p:pic>
        <p:nvPicPr>
          <p:cNvPr id="73" name="图片 72" descr="手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40" y="4501515"/>
            <a:ext cx="1316990" cy="131699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需求分析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 rot="20700000">
            <a:off x="2057899" y="-1939713"/>
            <a:ext cx="10123488" cy="6982525"/>
          </a:xfrm>
          <a:custGeom>
            <a:avLst/>
            <a:gdLst>
              <a:gd name="connsiteX0" fmla="*/ 0 w 20246976"/>
              <a:gd name="connsiteY0" fmla="*/ 3741738 h 7483475"/>
              <a:gd name="connsiteX1" fmla="*/ 10123488 w 20246976"/>
              <a:gd name="connsiteY1" fmla="*/ 0 h 7483475"/>
              <a:gd name="connsiteX2" fmla="*/ 20246976 w 20246976"/>
              <a:gd name="connsiteY2" fmla="*/ 3741738 h 7483475"/>
              <a:gd name="connsiteX3" fmla="*/ 10123488 w 20246976"/>
              <a:gd name="connsiteY3" fmla="*/ 7483476 h 7483475"/>
              <a:gd name="connsiteX4" fmla="*/ 0 w 20246976"/>
              <a:gd name="connsiteY4" fmla="*/ 3741738 h 7483475"/>
              <a:gd name="connsiteX0-1" fmla="*/ 10123488 w 20246976"/>
              <a:gd name="connsiteY0-2" fmla="*/ 0 h 7483476"/>
              <a:gd name="connsiteX1-3" fmla="*/ 20246976 w 20246976"/>
              <a:gd name="connsiteY1-4" fmla="*/ 3741738 h 7483476"/>
              <a:gd name="connsiteX2-5" fmla="*/ 10123488 w 20246976"/>
              <a:gd name="connsiteY2-6" fmla="*/ 7483476 h 7483476"/>
              <a:gd name="connsiteX3-7" fmla="*/ 0 w 20246976"/>
              <a:gd name="connsiteY3-8" fmla="*/ 3741738 h 7483476"/>
              <a:gd name="connsiteX4-9" fmla="*/ 10214928 w 20246976"/>
              <a:gd name="connsiteY4-10" fmla="*/ 91440 h 7483476"/>
              <a:gd name="connsiteX0-11" fmla="*/ 10321136 w 20444624"/>
              <a:gd name="connsiteY0-12" fmla="*/ 0 h 9044296"/>
              <a:gd name="connsiteX1-13" fmla="*/ 20444624 w 20444624"/>
              <a:gd name="connsiteY1-14" fmla="*/ 3741738 h 9044296"/>
              <a:gd name="connsiteX2-15" fmla="*/ 10321136 w 20444624"/>
              <a:gd name="connsiteY2-16" fmla="*/ 7483476 h 9044296"/>
              <a:gd name="connsiteX3-17" fmla="*/ 197648 w 20444624"/>
              <a:gd name="connsiteY3-18" fmla="*/ 3741738 h 9044296"/>
              <a:gd name="connsiteX4-19" fmla="*/ 6140074 w 20444624"/>
              <a:gd name="connsiteY4-20" fmla="*/ 9044296 h 9044296"/>
              <a:gd name="connsiteX0-21" fmla="*/ 4181062 w 14304550"/>
              <a:gd name="connsiteY0-22" fmla="*/ 0 h 9044296"/>
              <a:gd name="connsiteX1-23" fmla="*/ 14304550 w 14304550"/>
              <a:gd name="connsiteY1-24" fmla="*/ 3741738 h 9044296"/>
              <a:gd name="connsiteX2-25" fmla="*/ 4181062 w 14304550"/>
              <a:gd name="connsiteY2-26" fmla="*/ 7483476 h 9044296"/>
              <a:gd name="connsiteX3-27" fmla="*/ 0 w 14304550"/>
              <a:gd name="connsiteY3-28" fmla="*/ 9044296 h 9044296"/>
              <a:gd name="connsiteX0-29" fmla="*/ 0 w 10123488"/>
              <a:gd name="connsiteY0-30" fmla="*/ 0 h 7483476"/>
              <a:gd name="connsiteX1-31" fmla="*/ 10123488 w 10123488"/>
              <a:gd name="connsiteY1-32" fmla="*/ 3741738 h 7483476"/>
              <a:gd name="connsiteX2-33" fmla="*/ 0 w 10123488"/>
              <a:gd name="connsiteY2-34" fmla="*/ 7483476 h 7483476"/>
              <a:gd name="connsiteX0-35" fmla="*/ 0 w 10123488"/>
              <a:gd name="connsiteY0-36" fmla="*/ 0 h 6982525"/>
              <a:gd name="connsiteX1-37" fmla="*/ 10123488 w 10123488"/>
              <a:gd name="connsiteY1-38" fmla="*/ 3741738 h 6982525"/>
              <a:gd name="connsiteX2-39" fmla="*/ 1810600 w 10123488"/>
              <a:gd name="connsiteY2-40" fmla="*/ 6982525 h 6982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123488" h="6982525">
                <a:moveTo>
                  <a:pt x="0" y="0"/>
                </a:moveTo>
                <a:cubicBezTo>
                  <a:pt x="5591048" y="0"/>
                  <a:pt x="10123488" y="1675233"/>
                  <a:pt x="10123488" y="3741738"/>
                </a:cubicBezTo>
                <a:cubicBezTo>
                  <a:pt x="10123488" y="5808243"/>
                  <a:pt x="4194692" y="6098765"/>
                  <a:pt x="1810600" y="6982525"/>
                </a:cubicBezTo>
              </a:path>
            </a:pathLst>
          </a:custGeom>
          <a:noFill/>
          <a:ln w="3175">
            <a:solidFill>
              <a:schemeClr val="tx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0" y="3802511"/>
            <a:ext cx="4935660" cy="3055489"/>
          </a:xfrm>
          <a:custGeom>
            <a:avLst/>
            <a:gdLst>
              <a:gd name="connsiteX0" fmla="*/ 2803774 w 7226300"/>
              <a:gd name="connsiteY0" fmla="*/ 0 h 4473541"/>
              <a:gd name="connsiteX1" fmla="*/ 7226300 w 7226300"/>
              <a:gd name="connsiteY1" fmla="*/ 4422526 h 4473541"/>
              <a:gd name="connsiteX2" fmla="*/ 7225010 w 7226300"/>
              <a:gd name="connsiteY2" fmla="*/ 4473541 h 4473541"/>
              <a:gd name="connsiteX3" fmla="*/ 0 w 7226300"/>
              <a:gd name="connsiteY3" fmla="*/ 4473541 h 4473541"/>
              <a:gd name="connsiteX4" fmla="*/ 0 w 7226300"/>
              <a:gd name="connsiteY4" fmla="*/ 1002532 h 4473541"/>
              <a:gd name="connsiteX5" fmla="*/ 157706 w 7226300"/>
              <a:gd name="connsiteY5" fmla="*/ 878599 h 4473541"/>
              <a:gd name="connsiteX6" fmla="*/ 2803774 w 7226300"/>
              <a:gd name="connsiteY6" fmla="*/ 0 h 4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300" h="4473541">
                <a:moveTo>
                  <a:pt x="2803774" y="0"/>
                </a:moveTo>
                <a:cubicBezTo>
                  <a:pt x="5246268" y="0"/>
                  <a:pt x="7226300" y="1980032"/>
                  <a:pt x="7226300" y="4422526"/>
                </a:cubicBezTo>
                <a:lnTo>
                  <a:pt x="7225010" y="4473541"/>
                </a:lnTo>
                <a:lnTo>
                  <a:pt x="0" y="4473541"/>
                </a:lnTo>
                <a:lnTo>
                  <a:pt x="0" y="1002532"/>
                </a:lnTo>
                <a:lnTo>
                  <a:pt x="157706" y="878599"/>
                </a:lnTo>
                <a:cubicBezTo>
                  <a:pt x="895572" y="326783"/>
                  <a:pt x="1811511" y="0"/>
                  <a:pt x="2803774" y="0"/>
                </a:cubicBezTo>
                <a:close/>
              </a:path>
            </a:pathLst>
          </a:custGeom>
          <a:noFill/>
          <a:ln>
            <a:solidFill>
              <a:schemeClr val="tx1">
                <a:alpha val="4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292080" y="3957008"/>
            <a:ext cx="5049448" cy="2985914"/>
          </a:xfrm>
          <a:custGeom>
            <a:avLst/>
            <a:gdLst>
              <a:gd name="connsiteX0" fmla="*/ 2842877 w 6720815"/>
              <a:gd name="connsiteY0" fmla="*/ 0 h 3974251"/>
              <a:gd name="connsiteX1" fmla="*/ 6720815 w 6720815"/>
              <a:gd name="connsiteY1" fmla="*/ 3877938 h 3974251"/>
              <a:gd name="connsiteX2" fmla="*/ 6718380 w 6720815"/>
              <a:gd name="connsiteY2" fmla="*/ 3974251 h 3974251"/>
              <a:gd name="connsiteX3" fmla="*/ 0 w 6720815"/>
              <a:gd name="connsiteY3" fmla="*/ 3974251 h 3974251"/>
              <a:gd name="connsiteX4" fmla="*/ 0 w 6720815"/>
              <a:gd name="connsiteY4" fmla="*/ 1246687 h 3974251"/>
              <a:gd name="connsiteX5" fmla="*/ 100761 w 6720815"/>
              <a:gd name="connsiteY5" fmla="*/ 1135822 h 3974251"/>
              <a:gd name="connsiteX6" fmla="*/ 2842877 w 6720815"/>
              <a:gd name="connsiteY6" fmla="*/ 0 h 39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0815" h="3974251">
                <a:moveTo>
                  <a:pt x="2842877" y="0"/>
                </a:moveTo>
                <a:cubicBezTo>
                  <a:pt x="4984603" y="0"/>
                  <a:pt x="6720815" y="1736212"/>
                  <a:pt x="6720815" y="3877938"/>
                </a:cubicBezTo>
                <a:lnTo>
                  <a:pt x="6718380" y="3974251"/>
                </a:lnTo>
                <a:lnTo>
                  <a:pt x="0" y="3974251"/>
                </a:lnTo>
                <a:lnTo>
                  <a:pt x="0" y="1246687"/>
                </a:lnTo>
                <a:lnTo>
                  <a:pt x="100761" y="1135822"/>
                </a:lnTo>
                <a:cubicBezTo>
                  <a:pt x="802530" y="434053"/>
                  <a:pt x="1772014" y="0"/>
                  <a:pt x="28428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1180012" flipH="1" flipV="1">
            <a:off x="885714" y="3695927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80012" flipH="1" flipV="1">
            <a:off x="185055" y="3467032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80012" flipH="1" flipV="1">
            <a:off x="638129" y="3947611"/>
            <a:ext cx="120512" cy="1205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9273309" flipH="1" flipV="1">
            <a:off x="4608872" y="5600393"/>
            <a:ext cx="341737" cy="3417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9273309" flipH="1" flipV="1">
            <a:off x="5578104" y="5266171"/>
            <a:ext cx="217335" cy="2173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273309" flipH="1" flipV="1">
            <a:off x="4989593" y="5165263"/>
            <a:ext cx="120512" cy="1205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01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产品定位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2" name="图片 1" descr="微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562475"/>
            <a:ext cx="1905000" cy="1905000"/>
          </a:xfrm>
          <a:prstGeom prst="rect">
            <a:avLst/>
          </a:prstGeom>
        </p:spPr>
      </p:pic>
      <p:sp>
        <p:nvSpPr>
          <p:cNvPr id="220" name="Donut 1"/>
          <p:cNvSpPr/>
          <p:nvPr/>
        </p:nvSpPr>
        <p:spPr bwMode="auto">
          <a:xfrm>
            <a:off x="432435" y="2993390"/>
            <a:ext cx="654685" cy="654685"/>
          </a:xfrm>
          <a:prstGeom prst="don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2" name="Donut 3"/>
          <p:cNvSpPr/>
          <p:nvPr/>
        </p:nvSpPr>
        <p:spPr bwMode="auto">
          <a:xfrm>
            <a:off x="5203190" y="6391275"/>
            <a:ext cx="415925" cy="415925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6" name="Oval 7"/>
          <p:cNvSpPr/>
          <p:nvPr/>
        </p:nvSpPr>
        <p:spPr bwMode="auto">
          <a:xfrm>
            <a:off x="3076575" y="3374390"/>
            <a:ext cx="616585" cy="616585"/>
          </a:xfrm>
          <a:prstGeom prst="ellipse">
            <a:avLst/>
          </a:prstGeom>
          <a:solidFill>
            <a:srgbClr val="7B91A1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27" name="Oval 8"/>
          <p:cNvSpPr/>
          <p:nvPr/>
        </p:nvSpPr>
        <p:spPr bwMode="auto">
          <a:xfrm>
            <a:off x="5714920" y="2808090"/>
            <a:ext cx="471474" cy="4714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75080" y="2078990"/>
            <a:ext cx="1635760" cy="1635760"/>
            <a:chOff x="2008" y="3274"/>
            <a:chExt cx="2576" cy="2576"/>
          </a:xfrm>
        </p:grpSpPr>
        <p:sp>
          <p:nvSpPr>
            <p:cNvPr id="224" name="Oval 5"/>
            <p:cNvSpPr/>
            <p:nvPr/>
          </p:nvSpPr>
          <p:spPr bwMode="auto">
            <a:xfrm>
              <a:off x="2008" y="3274"/>
              <a:ext cx="2576" cy="2576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70" y="4272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私域流量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41645" y="5306060"/>
            <a:ext cx="1826260" cy="1391920"/>
            <a:chOff x="8727" y="8356"/>
            <a:chExt cx="2876" cy="2192"/>
          </a:xfrm>
        </p:grpSpPr>
        <p:sp>
          <p:nvSpPr>
            <p:cNvPr id="229" name="Oval 10"/>
            <p:cNvSpPr/>
            <p:nvPr/>
          </p:nvSpPr>
          <p:spPr bwMode="auto">
            <a:xfrm>
              <a:off x="8727" y="8356"/>
              <a:ext cx="2193" cy="219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49" y="9177"/>
              <a:ext cx="27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低学习成本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3200" y="3468370"/>
            <a:ext cx="1388110" cy="1388110"/>
            <a:chOff x="6320" y="5462"/>
            <a:chExt cx="2186" cy="2186"/>
          </a:xfrm>
        </p:grpSpPr>
        <p:sp>
          <p:nvSpPr>
            <p:cNvPr id="228" name="Oval 9"/>
            <p:cNvSpPr/>
            <p:nvPr/>
          </p:nvSpPr>
          <p:spPr bwMode="auto">
            <a:xfrm>
              <a:off x="6320" y="5462"/>
              <a:ext cx="2187" cy="21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vert="horz" wrap="square" lIns="91440" tIns="45720" rIns="91440" bIns="45720" numCol="1" rtlCol="0" anchor="ctr" anchorCtr="0" compatLnSpc="1">
              <a:prstTxWarp prst="textArchDown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87" y="6265"/>
              <a:ext cx="18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传播属性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898005" y="794385"/>
            <a:ext cx="2799080" cy="1024255"/>
            <a:chOff x="10863" y="1251"/>
            <a:chExt cx="4408" cy="1613"/>
          </a:xfrm>
        </p:grpSpPr>
        <p:sp>
          <p:nvSpPr>
            <p:cNvPr id="22" name="圆角矩形标注 21"/>
            <p:cNvSpPr/>
            <p:nvPr/>
          </p:nvSpPr>
          <p:spPr>
            <a:xfrm>
              <a:off x="10863" y="1251"/>
              <a:ext cx="4408" cy="1613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大家什么时候有空？我们开会讨论一下下学期工作计划。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324850" y="1612265"/>
            <a:ext cx="2799080" cy="893999"/>
            <a:chOff x="13445" y="6743"/>
            <a:chExt cx="4408" cy="1613"/>
          </a:xfrm>
        </p:grpSpPr>
        <p:sp>
          <p:nvSpPr>
            <p:cNvPr id="25" name="圆角矩形标注 24"/>
            <p:cNvSpPr/>
            <p:nvPr/>
          </p:nvSpPr>
          <p:spPr>
            <a:xfrm>
              <a:off x="13445" y="6743"/>
              <a:ext cx="4408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748" y="6963"/>
              <a:ext cx="3803" cy="1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今天</a:t>
              </a:r>
              <a:r>
                <a:rPr lang="zh-CN" altLang="en-US" sz="1400" dirty="0">
                  <a:ea typeface="+mn-lt"/>
                  <a:sym typeface="+mn-ea"/>
                </a:rPr>
                <a:t>恐怕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不行哦，我明天早上和晚上都空。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63970" y="2414270"/>
            <a:ext cx="2799080" cy="960120"/>
            <a:chOff x="10863" y="1251"/>
            <a:chExt cx="4408" cy="1512"/>
          </a:xfrm>
        </p:grpSpPr>
        <p:sp>
          <p:nvSpPr>
            <p:cNvPr id="29" name="圆角矩形标注 28"/>
            <p:cNvSpPr/>
            <p:nvPr/>
          </p:nvSpPr>
          <p:spPr>
            <a:xfrm>
              <a:off x="10863" y="1251"/>
              <a:ext cx="4408" cy="1512"/>
            </a:xfrm>
            <a:prstGeom prst="wedgeRoundRectCallout">
              <a:avLst>
                <a:gd name="adj1" fmla="val -55626"/>
                <a:gd name="adj2" fmla="val -2656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1013" y="1515"/>
              <a:ext cx="4109" cy="1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ea typeface="+mn-lt"/>
                </a:rPr>
                <a:t>我明天下午、晚上，或者后天都可以。</a:t>
              </a:r>
            </a:p>
          </p:txBody>
        </p:sp>
      </p:grpSp>
      <p:sp>
        <p:nvSpPr>
          <p:cNvPr id="31" name="Donut 3"/>
          <p:cNvSpPr/>
          <p:nvPr/>
        </p:nvSpPr>
        <p:spPr bwMode="auto">
          <a:xfrm>
            <a:off x="5314315" y="4562475"/>
            <a:ext cx="397510" cy="397510"/>
          </a:xfrm>
          <a:prstGeom prst="donu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spcFirstLastPara="1"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707755" y="3185795"/>
            <a:ext cx="1711325" cy="523875"/>
            <a:chOff x="13747" y="6889"/>
            <a:chExt cx="3524" cy="1613"/>
          </a:xfrm>
        </p:grpSpPr>
        <p:sp>
          <p:nvSpPr>
            <p:cNvPr id="38" name="圆角矩形标注 37"/>
            <p:cNvSpPr/>
            <p:nvPr/>
          </p:nvSpPr>
          <p:spPr>
            <a:xfrm>
              <a:off x="13747" y="6889"/>
              <a:ext cx="3387" cy="1613"/>
            </a:xfrm>
            <a:prstGeom prst="wedgeRoundRectCallout">
              <a:avLst>
                <a:gd name="adj1" fmla="val 54174"/>
                <a:gd name="adj2" fmla="val -23008"/>
                <a:gd name="adj3" fmla="val 16667"/>
              </a:avLst>
            </a:prstGeom>
            <a:solidFill>
              <a:srgbClr val="9EEA6A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  <p:cNvSpPr/>
            <p:nvPr/>
          </p:nvSpPr>
          <p:spPr>
            <a:xfrm>
              <a:off x="13994" y="7097"/>
              <a:ext cx="3277" cy="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其他朋友们呢？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80885" y="4777105"/>
            <a:ext cx="4369435" cy="528320"/>
            <a:chOff x="11151" y="7523"/>
            <a:chExt cx="6881" cy="832"/>
          </a:xfrm>
        </p:grpSpPr>
        <p:sp>
          <p:nvSpPr>
            <p:cNvPr id="40" name="文本框 39"/>
            <p:cNvSpPr txBox="1"/>
            <p:nvPr/>
          </p:nvSpPr>
          <p:spPr>
            <a:xfrm>
              <a:off x="11984" y="7649"/>
              <a:ext cx="60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sym typeface="+mn-ea"/>
                </a:rPr>
                <a:t>聚焦时间统计需求的高效工具小程序</a:t>
              </a:r>
              <a:endParaRPr lang="zh-CN" altLang="en-US"/>
            </a:p>
          </p:txBody>
        </p:sp>
        <p:sp>
          <p:nvSpPr>
            <p:cNvPr id="41" name="Freeform 124"/>
            <p:cNvSpPr>
              <a:spLocks noEditPoints="1"/>
            </p:cNvSpPr>
            <p:nvPr/>
          </p:nvSpPr>
          <p:spPr bwMode="auto">
            <a:xfrm>
              <a:off x="11151" y="7523"/>
              <a:ext cx="833" cy="833"/>
            </a:xfrm>
            <a:custGeom>
              <a:avLst/>
              <a:gdLst>
                <a:gd name="T0" fmla="*/ 101 w 140"/>
                <a:gd name="T1" fmla="*/ 21 h 140"/>
                <a:gd name="T2" fmla="*/ 117 w 140"/>
                <a:gd name="T3" fmla="*/ 5 h 140"/>
                <a:gd name="T4" fmla="*/ 119 w 140"/>
                <a:gd name="T5" fmla="*/ 6 h 140"/>
                <a:gd name="T6" fmla="*/ 120 w 140"/>
                <a:gd name="T7" fmla="*/ 20 h 140"/>
                <a:gd name="T8" fmla="*/ 134 w 140"/>
                <a:gd name="T9" fmla="*/ 22 h 140"/>
                <a:gd name="T10" fmla="*/ 135 w 140"/>
                <a:gd name="T11" fmla="*/ 24 h 140"/>
                <a:gd name="T12" fmla="*/ 120 w 140"/>
                <a:gd name="T13" fmla="*/ 39 h 140"/>
                <a:gd name="T14" fmla="*/ 116 w 140"/>
                <a:gd name="T15" fmla="*/ 40 h 140"/>
                <a:gd name="T16" fmla="*/ 107 w 140"/>
                <a:gd name="T17" fmla="*/ 39 h 140"/>
                <a:gd name="T18" fmla="*/ 80 w 140"/>
                <a:gd name="T19" fmla="*/ 66 h 140"/>
                <a:gd name="T20" fmla="*/ 78 w 140"/>
                <a:gd name="T21" fmla="*/ 79 h 140"/>
                <a:gd name="T22" fmla="*/ 61 w 140"/>
                <a:gd name="T23" fmla="*/ 79 h 140"/>
                <a:gd name="T24" fmla="*/ 61 w 140"/>
                <a:gd name="T25" fmla="*/ 62 h 140"/>
                <a:gd name="T26" fmla="*/ 75 w 140"/>
                <a:gd name="T27" fmla="*/ 60 h 140"/>
                <a:gd name="T28" fmla="*/ 101 w 140"/>
                <a:gd name="T29" fmla="*/ 34 h 140"/>
                <a:gd name="T30" fmla="*/ 100 w 140"/>
                <a:gd name="T31" fmla="*/ 25 h 140"/>
                <a:gd name="T32" fmla="*/ 101 w 140"/>
                <a:gd name="T33" fmla="*/ 21 h 140"/>
                <a:gd name="T34" fmla="*/ 130 w 140"/>
                <a:gd name="T35" fmla="*/ 34 h 140"/>
                <a:gd name="T36" fmla="*/ 122 w 140"/>
                <a:gd name="T37" fmla="*/ 42 h 140"/>
                <a:gd name="T38" fmla="*/ 118 w 140"/>
                <a:gd name="T39" fmla="*/ 44 h 140"/>
                <a:gd name="T40" fmla="*/ 124 w 140"/>
                <a:gd name="T41" fmla="*/ 70 h 140"/>
                <a:gd name="T42" fmla="*/ 70 w 140"/>
                <a:gd name="T43" fmla="*/ 125 h 140"/>
                <a:gd name="T44" fmla="*/ 15 w 140"/>
                <a:gd name="T45" fmla="*/ 70 h 140"/>
                <a:gd name="T46" fmla="*/ 70 w 140"/>
                <a:gd name="T47" fmla="*/ 16 h 140"/>
                <a:gd name="T48" fmla="*/ 96 w 140"/>
                <a:gd name="T49" fmla="*/ 23 h 140"/>
                <a:gd name="T50" fmla="*/ 99 w 140"/>
                <a:gd name="T51" fmla="*/ 18 h 140"/>
                <a:gd name="T52" fmla="*/ 106 w 140"/>
                <a:gd name="T53" fmla="*/ 11 h 140"/>
                <a:gd name="T54" fmla="*/ 70 w 140"/>
                <a:gd name="T55" fmla="*/ 0 h 140"/>
                <a:gd name="T56" fmla="*/ 0 w 140"/>
                <a:gd name="T57" fmla="*/ 70 h 140"/>
                <a:gd name="T58" fmla="*/ 70 w 140"/>
                <a:gd name="T59" fmla="*/ 140 h 140"/>
                <a:gd name="T60" fmla="*/ 140 w 140"/>
                <a:gd name="T61" fmla="*/ 70 h 140"/>
                <a:gd name="T62" fmla="*/ 130 w 140"/>
                <a:gd name="T63" fmla="*/ 34 h 140"/>
                <a:gd name="T64" fmla="*/ 70 w 140"/>
                <a:gd name="T65" fmla="*/ 47 h 140"/>
                <a:gd name="T66" fmla="*/ 80 w 140"/>
                <a:gd name="T67" fmla="*/ 49 h 140"/>
                <a:gd name="T68" fmla="*/ 93 w 140"/>
                <a:gd name="T69" fmla="*/ 37 h 140"/>
                <a:gd name="T70" fmla="*/ 70 w 140"/>
                <a:gd name="T71" fmla="*/ 29 h 140"/>
                <a:gd name="T72" fmla="*/ 29 w 140"/>
                <a:gd name="T73" fmla="*/ 70 h 140"/>
                <a:gd name="T74" fmla="*/ 70 w 140"/>
                <a:gd name="T75" fmla="*/ 111 h 140"/>
                <a:gd name="T76" fmla="*/ 111 w 140"/>
                <a:gd name="T77" fmla="*/ 70 h 140"/>
                <a:gd name="T78" fmla="*/ 104 w 140"/>
                <a:gd name="T79" fmla="*/ 48 h 140"/>
                <a:gd name="T80" fmla="*/ 91 w 140"/>
                <a:gd name="T81" fmla="*/ 61 h 140"/>
                <a:gd name="T82" fmla="*/ 93 w 140"/>
                <a:gd name="T83" fmla="*/ 70 h 140"/>
                <a:gd name="T84" fmla="*/ 70 w 140"/>
                <a:gd name="T85" fmla="*/ 94 h 140"/>
                <a:gd name="T86" fmla="*/ 46 w 140"/>
                <a:gd name="T87" fmla="*/ 70 h 140"/>
                <a:gd name="T88" fmla="*/ 70 w 140"/>
                <a:gd name="T89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40">
                  <a:moveTo>
                    <a:pt x="101" y="21"/>
                  </a:moveTo>
                  <a:cubicBezTo>
                    <a:pt x="117" y="5"/>
                    <a:pt x="117" y="5"/>
                    <a:pt x="117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6" y="22"/>
                    <a:pt x="136" y="23"/>
                    <a:pt x="135" y="24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0"/>
                    <a:pt x="117" y="40"/>
                    <a:pt x="116" y="40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2" y="70"/>
                    <a:pt x="82" y="75"/>
                    <a:pt x="78" y="79"/>
                  </a:cubicBezTo>
                  <a:cubicBezTo>
                    <a:pt x="73" y="84"/>
                    <a:pt x="66" y="84"/>
                    <a:pt x="61" y="79"/>
                  </a:cubicBezTo>
                  <a:cubicBezTo>
                    <a:pt x="57" y="74"/>
                    <a:pt x="57" y="67"/>
                    <a:pt x="61" y="62"/>
                  </a:cubicBezTo>
                  <a:cubicBezTo>
                    <a:pt x="65" y="59"/>
                    <a:pt x="70" y="58"/>
                    <a:pt x="75" y="6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3"/>
                    <a:pt x="101" y="22"/>
                    <a:pt x="101" y="21"/>
                  </a:cubicBezTo>
                  <a:close/>
                  <a:moveTo>
                    <a:pt x="130" y="34"/>
                  </a:moveTo>
                  <a:cubicBezTo>
                    <a:pt x="122" y="42"/>
                    <a:pt x="122" y="42"/>
                    <a:pt x="122" y="42"/>
                  </a:cubicBezTo>
                  <a:cubicBezTo>
                    <a:pt x="121" y="43"/>
                    <a:pt x="119" y="44"/>
                    <a:pt x="118" y="44"/>
                  </a:cubicBezTo>
                  <a:cubicBezTo>
                    <a:pt x="122" y="52"/>
                    <a:pt x="124" y="61"/>
                    <a:pt x="124" y="70"/>
                  </a:cubicBezTo>
                  <a:cubicBezTo>
                    <a:pt x="124" y="100"/>
                    <a:pt x="100" y="125"/>
                    <a:pt x="70" y="125"/>
                  </a:cubicBezTo>
                  <a:cubicBezTo>
                    <a:pt x="40" y="125"/>
                    <a:pt x="15" y="100"/>
                    <a:pt x="15" y="70"/>
                  </a:cubicBezTo>
                  <a:cubicBezTo>
                    <a:pt x="15" y="40"/>
                    <a:pt x="40" y="16"/>
                    <a:pt x="70" y="16"/>
                  </a:cubicBezTo>
                  <a:cubicBezTo>
                    <a:pt x="79" y="16"/>
                    <a:pt x="88" y="18"/>
                    <a:pt x="96" y="23"/>
                  </a:cubicBezTo>
                  <a:cubicBezTo>
                    <a:pt x="97" y="21"/>
                    <a:pt x="98" y="19"/>
                    <a:pt x="99" y="18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6" y="4"/>
                    <a:pt x="83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57"/>
                    <a:pt x="136" y="45"/>
                    <a:pt x="130" y="34"/>
                  </a:cubicBezTo>
                  <a:close/>
                  <a:moveTo>
                    <a:pt x="70" y="47"/>
                  </a:moveTo>
                  <a:cubicBezTo>
                    <a:pt x="73" y="47"/>
                    <a:pt x="77" y="48"/>
                    <a:pt x="80" y="4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86" y="32"/>
                    <a:pt x="78" y="29"/>
                    <a:pt x="70" y="29"/>
                  </a:cubicBezTo>
                  <a:cubicBezTo>
                    <a:pt x="47" y="29"/>
                    <a:pt x="29" y="48"/>
                    <a:pt x="29" y="70"/>
                  </a:cubicBezTo>
                  <a:cubicBezTo>
                    <a:pt x="29" y="93"/>
                    <a:pt x="47" y="111"/>
                    <a:pt x="70" y="111"/>
                  </a:cubicBezTo>
                  <a:cubicBezTo>
                    <a:pt x="92" y="111"/>
                    <a:pt x="111" y="93"/>
                    <a:pt x="111" y="70"/>
                  </a:cubicBezTo>
                  <a:cubicBezTo>
                    <a:pt x="111" y="62"/>
                    <a:pt x="108" y="54"/>
                    <a:pt x="104" y="48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4"/>
                    <a:pt x="93" y="67"/>
                    <a:pt x="93" y="70"/>
                  </a:cubicBezTo>
                  <a:cubicBezTo>
                    <a:pt x="93" y="83"/>
                    <a:pt x="83" y="94"/>
                    <a:pt x="70" y="94"/>
                  </a:cubicBezTo>
                  <a:cubicBezTo>
                    <a:pt x="57" y="94"/>
                    <a:pt x="46" y="83"/>
                    <a:pt x="46" y="70"/>
                  </a:cubicBezTo>
                  <a:cubicBezTo>
                    <a:pt x="46" y="57"/>
                    <a:pt x="57" y="47"/>
                    <a:pt x="70" y="47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4 4.81481E-6 L -0.06315 4.8148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02 4.81481E-6 L -3.95833E-6 4.8148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4" grpId="0" bldLvl="0" animBg="1"/>
      <p:bldP spid="4" grpId="1" bldLvl="0" animBg="1"/>
      <p:bldP spid="4" grpId="2" bldLvl="0" animBg="1"/>
      <p:bldP spid="5" grpId="0" bldLvl="0" animBg="1"/>
      <p:bldP spid="6" grpId="0" bldLvl="0" animBg="1"/>
      <p:bldP spid="7" grpId="0" animBg="1"/>
      <p:bldP spid="8" grpId="0" animBg="1"/>
      <p:bldP spid="9" grpId="0" animBg="1"/>
      <p:bldP spid="10" grpId="0" animBg="1"/>
      <p:bldP spid="64" grpId="0"/>
      <p:bldP spid="64" grpId="1"/>
      <p:bldP spid="220" grpId="0" bldLvl="0" animBg="1"/>
      <p:bldP spid="222" grpId="0" animBg="1"/>
      <p:bldP spid="226" grpId="0" bldLvl="0" animBg="1"/>
      <p:bldP spid="2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741234" flipH="1">
            <a:off x="11156038" y="4059200"/>
            <a:ext cx="211002" cy="47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16741234" flipH="1">
            <a:off x="10775827" y="3870137"/>
            <a:ext cx="425232" cy="243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741234" flipV="1">
            <a:off x="10609766" y="3216828"/>
            <a:ext cx="564540" cy="36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6741234" flipH="1">
            <a:off x="11110343" y="5060540"/>
            <a:ext cx="297923" cy="149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2" idx="6"/>
          </p:cNvCxnSpPr>
          <p:nvPr/>
        </p:nvCxnSpPr>
        <p:spPr>
          <a:xfrm rot="16741234" flipV="1">
            <a:off x="10804558" y="6550353"/>
            <a:ext cx="868883" cy="2177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6" idx="6"/>
          </p:cNvCxnSpPr>
          <p:nvPr/>
        </p:nvCxnSpPr>
        <p:spPr>
          <a:xfrm rot="16741234">
            <a:off x="10874231" y="7286541"/>
            <a:ext cx="508993" cy="19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6741234" flipH="1" flipV="1">
            <a:off x="11214500" y="5757818"/>
            <a:ext cx="521979" cy="450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6741234" flipV="1">
            <a:off x="11381040" y="5279741"/>
            <a:ext cx="270152" cy="477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6741234">
            <a:off x="10880101" y="4679488"/>
            <a:ext cx="128338" cy="4837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741234">
            <a:off x="11152173" y="4533351"/>
            <a:ext cx="404755" cy="266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4" idx="2"/>
          </p:cNvCxnSpPr>
          <p:nvPr/>
        </p:nvCxnSpPr>
        <p:spPr>
          <a:xfrm rot="16741234">
            <a:off x="11633625" y="3224217"/>
            <a:ext cx="560420" cy="45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24" idx="6"/>
          </p:cNvCxnSpPr>
          <p:nvPr/>
        </p:nvCxnSpPr>
        <p:spPr>
          <a:xfrm rot="16741234" flipV="1">
            <a:off x="11854092" y="3597384"/>
            <a:ext cx="366063" cy="472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741234" flipH="1" flipV="1">
            <a:off x="11622395" y="3933056"/>
            <a:ext cx="505327" cy="658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741234">
            <a:off x="10091397" y="5602372"/>
            <a:ext cx="486266" cy="30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741234" flipH="1">
            <a:off x="10255723" y="5919080"/>
            <a:ext cx="418126" cy="3586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741234">
            <a:off x="10393294" y="5088832"/>
            <a:ext cx="347450" cy="148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 rot="16741234" flipH="1">
            <a:off x="10706227" y="2969291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16741234" flipH="1">
            <a:off x="10952898" y="3600100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6741234" flipH="1">
            <a:off x="11791444" y="3519382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6741234" flipH="1">
            <a:off x="10945159" y="4046176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16741234" flipH="1">
            <a:off x="11953760" y="2899357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16741234" flipH="1">
            <a:off x="10626625" y="490660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6741234" flipH="1">
            <a:off x="12191312" y="401871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6741234" flipH="1">
            <a:off x="11429428" y="4410757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6741234" flipH="1">
            <a:off x="10729582" y="7900522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6741234">
            <a:off x="10459433" y="6708493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6741234">
            <a:off x="11222252" y="7104788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6741234">
            <a:off x="10215880" y="7278382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6741234">
            <a:off x="9818261" y="6527678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741234">
            <a:off x="10583965" y="6321379"/>
            <a:ext cx="122016" cy="12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16741234">
            <a:off x="10923428" y="7618094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741234">
            <a:off x="10378601" y="5302972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16741234">
            <a:off x="10236903" y="5768618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16741234">
            <a:off x="11710799" y="5680179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6741234">
            <a:off x="11005466" y="5655221"/>
            <a:ext cx="128800" cy="128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6741234">
            <a:off x="11163594" y="608527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6741234" flipH="1">
            <a:off x="11195627" y="5231719"/>
            <a:ext cx="170065" cy="1700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6741234" flipH="1">
            <a:off x="11138812" y="4807895"/>
            <a:ext cx="145836" cy="14583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16741234" flipH="1">
            <a:off x="12439157" y="3570107"/>
            <a:ext cx="122016" cy="12201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16741234" flipH="1">
            <a:off x="12272484" y="4681201"/>
            <a:ext cx="105246" cy="105246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6741234" flipH="1">
            <a:off x="11814771" y="5025253"/>
            <a:ext cx="97129" cy="9712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16741234" flipH="1">
            <a:off x="12468502" y="4261044"/>
            <a:ext cx="170065" cy="17006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16741234">
            <a:off x="12040514" y="6142409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16741234">
            <a:off x="11759912" y="6736155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16741234">
            <a:off x="11485276" y="7445641"/>
            <a:ext cx="97129" cy="9712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6741234">
            <a:off x="11430094" y="6619297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6741234" flipH="1">
            <a:off x="12284200" y="5227680"/>
            <a:ext cx="148893" cy="1488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6741234" flipH="1">
            <a:off x="10537060" y="3870126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6741234" flipH="1">
            <a:off x="10441786" y="4478035"/>
            <a:ext cx="105246" cy="10524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16741234">
            <a:off x="8692955" y="4713848"/>
            <a:ext cx="2720838" cy="505942"/>
            <a:chOff x="5233265" y="2334818"/>
            <a:chExt cx="2720838" cy="505942"/>
          </a:xfrm>
        </p:grpSpPr>
        <p:sp>
          <p:nvSpPr>
            <p:cNvPr id="56" name="椭圆 55"/>
            <p:cNvSpPr/>
            <p:nvPr/>
          </p:nvSpPr>
          <p:spPr>
            <a:xfrm flipH="1">
              <a:off x="7856974" y="2607323"/>
              <a:ext cx="97129" cy="97129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5233265" y="2735514"/>
              <a:ext cx="105246" cy="1052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596947" y="2508972"/>
              <a:ext cx="122016" cy="1220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6370598" y="2334818"/>
              <a:ext cx="170065" cy="17006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09056" y="2611432"/>
              <a:ext cx="141849" cy="1418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endCxn id="34" idx="3"/>
          </p:cNvCxnSpPr>
          <p:nvPr/>
        </p:nvCxnSpPr>
        <p:spPr>
          <a:xfrm rot="16741234" flipV="1">
            <a:off x="9761023" y="6730232"/>
            <a:ext cx="610899" cy="443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5" idx="0"/>
            <a:endCxn id="34" idx="5"/>
          </p:cNvCxnSpPr>
          <p:nvPr/>
        </p:nvCxnSpPr>
        <p:spPr>
          <a:xfrm rot="16741234" flipH="1" flipV="1">
            <a:off x="10105861" y="6138877"/>
            <a:ext cx="279123" cy="642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16741234" flipH="1">
            <a:off x="11447507" y="2315150"/>
            <a:ext cx="118686" cy="118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6741234" flipH="1">
            <a:off x="11385936" y="2955305"/>
            <a:ext cx="175715" cy="17571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16741234">
            <a:off x="11099099" y="1798496"/>
            <a:ext cx="137160" cy="137160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24230" y="5958205"/>
            <a:ext cx="56032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以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sym typeface="+mn-ea"/>
              </a:rPr>
              <a:t>用户友好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 为第一要义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sym typeface="+mn-ea"/>
              </a:rPr>
              <a:t>尽可能简化用户使用本小程序的单次操作时长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产品架构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" y="1398905"/>
            <a:ext cx="8719185" cy="448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51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00"/>
                            </p:stCondLst>
                            <p:childTnLst>
                              <p:par>
                                <p:cTn id="3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 animBg="1"/>
      <p:bldP spid="64" grpId="0" animBg="1"/>
      <p:bldP spid="65" grpId="0" animBg="1"/>
      <p:bldP spid="68" grpId="0"/>
      <p:bldP spid="68" grpId="1"/>
      <p:bldP spid="80" grpId="0"/>
      <p:bldP spid="8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258445" y="66040"/>
            <a:ext cx="3982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02  </a:t>
            </a:r>
            <a:r>
              <a:rPr lang="zh-CN" altLang="en-US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产品展示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lt"/>
                <a:cs typeface="+mj-lt"/>
              </a:rPr>
              <a:t> </a:t>
            </a:r>
          </a:p>
        </p:txBody>
      </p:sp>
      <p:cxnSp>
        <p:nvCxnSpPr>
          <p:cNvPr id="2" name="直接连接符 1"/>
          <p:cNvCxnSpPr>
            <a:stCxn id="28" idx="2"/>
            <a:endCxn id="27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22" idx="1"/>
            <a:endCxn id="21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1" idx="1"/>
            <a:endCxn id="2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2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23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5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0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5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4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4" idx="7"/>
            <a:endCxn id="30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0" idx="3"/>
            <a:endCxn id="24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25" idx="2"/>
            <a:endCxn id="26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29" idx="3"/>
            <a:endCxn id="27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6" idx="0"/>
            <a:endCxn id="24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4" idx="2"/>
            <a:endCxn id="31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1" idx="1"/>
            <a:endCxn id="32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1" idx="0"/>
            <a:endCxn id="20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5886F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22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45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45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8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5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45" idx="6"/>
            <a:endCxn id="48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6" idx="5"/>
            <a:endCxn id="53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2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52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10121524" y="1249677"/>
            <a:ext cx="50157" cy="4559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>
            <a:stCxn id="56" idx="1"/>
            <a:endCxn id="52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6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47"/>
          <p:cNvSpPr txBox="1"/>
          <p:nvPr/>
        </p:nvSpPr>
        <p:spPr>
          <a:xfrm flipH="1">
            <a:off x="1320479" y="3712290"/>
            <a:ext cx="1415736" cy="36835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rgbClr val="95886F"/>
                </a:solidFill>
                <a:latin typeface="Open Sans"/>
                <a:cs typeface="Lato Regular"/>
              </a:rPr>
              <a:t>点击进入表单</a:t>
            </a:r>
            <a:endParaRPr kumimoji="0" lang="zh-CN" altLang="id-ID" sz="1600" i="0" u="none" strike="noStrike" kern="1200" cap="none" spc="0" normalizeH="0" baseline="0" noProof="0" dirty="0">
              <a:ln>
                <a:noFill/>
              </a:ln>
              <a:solidFill>
                <a:srgbClr val="95886F"/>
              </a:solidFill>
              <a:effectLst/>
              <a:uLnTx/>
              <a:uFillTx/>
              <a:latin typeface="Open Sans"/>
              <a:ea typeface="+mn-ea"/>
              <a:cs typeface="Lato Regular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2736215" y="599440"/>
            <a:ext cx="6743700" cy="5759450"/>
            <a:chOff x="4452" y="870"/>
            <a:chExt cx="10620" cy="9070"/>
          </a:xfrm>
        </p:grpSpPr>
        <p:pic>
          <p:nvPicPr>
            <p:cNvPr id="93" name="图片 92" descr="p1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" y="870"/>
              <a:ext cx="6435" cy="9071"/>
            </a:xfrm>
            <a:prstGeom prst="rect">
              <a:avLst/>
            </a:prstGeom>
          </p:spPr>
        </p:pic>
        <p:pic>
          <p:nvPicPr>
            <p:cNvPr id="94" name="图片 93" descr="p2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8" y="870"/>
              <a:ext cx="6435" cy="9071"/>
            </a:xfrm>
            <a:prstGeom prst="rect">
              <a:avLst/>
            </a:prstGeom>
          </p:spPr>
        </p:pic>
      </p:grpSp>
      <p:cxnSp>
        <p:nvCxnSpPr>
          <p:cNvPr id="88" name="Straight Connector 45"/>
          <p:cNvCxnSpPr/>
          <p:nvPr/>
        </p:nvCxnSpPr>
        <p:spPr>
          <a:xfrm>
            <a:off x="2736405" y="3902378"/>
            <a:ext cx="788376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320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5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7AECF30-4CBE-4005-8430-47D6FDF1C03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点线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SubTitle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453</Words>
  <Application>Microsoft Office PowerPoint</Application>
  <PresentationFormat>宽屏</PresentationFormat>
  <Paragraphs>95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Albertus MT Lt</vt:lpstr>
      <vt:lpstr>Bebas Neue Regular</vt:lpstr>
      <vt:lpstr>等线</vt:lpstr>
      <vt:lpstr>等线 Light</vt:lpstr>
      <vt:lpstr>华文细黑</vt:lpstr>
      <vt:lpstr>微软雅黑</vt:lpstr>
      <vt:lpstr>Arial</vt:lpstr>
      <vt:lpstr>Corbel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点线创意</dc:title>
  <dc:creator>Administrator</dc:creator>
  <cp:lastModifiedBy>汪 奕晨</cp:lastModifiedBy>
  <cp:revision>126</cp:revision>
  <dcterms:created xsi:type="dcterms:W3CDTF">2017-12-12T07:27:00Z</dcterms:created>
  <dcterms:modified xsi:type="dcterms:W3CDTF">2021-07-15T09:58:29Z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B0908CAEE60443A78BE80EBA73756F18</vt:lpwstr>
  </property>
  <property fmtid="{D5CDD505-2E9C-101B-9397-08002B2CF9AE}" pid="3" name="KSOProductBuildVer">
    <vt:lpwstr>2052-11.1.0.10578</vt:lpwstr>
  </property>
</Properties>
</file>